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342" r:id="rId4"/>
    <p:sldId id="294" r:id="rId5"/>
    <p:sldId id="343" r:id="rId6"/>
    <p:sldId id="344" r:id="rId7"/>
    <p:sldId id="333" r:id="rId8"/>
    <p:sldId id="295" r:id="rId9"/>
    <p:sldId id="334" r:id="rId10"/>
    <p:sldId id="338" r:id="rId11"/>
    <p:sldId id="341" r:id="rId12"/>
    <p:sldId id="347" r:id="rId13"/>
    <p:sldId id="348" r:id="rId14"/>
    <p:sldId id="349" r:id="rId15"/>
    <p:sldId id="339" r:id="rId16"/>
    <p:sldId id="350" r:id="rId17"/>
    <p:sldId id="351" r:id="rId18"/>
    <p:sldId id="340" r:id="rId19"/>
    <p:sldId id="352" r:id="rId20"/>
    <p:sldId id="353" r:id="rId21"/>
    <p:sldId id="335" r:id="rId22"/>
    <p:sldId id="303" r:id="rId23"/>
    <p:sldId id="345" r:id="rId24"/>
    <p:sldId id="34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134AC-E757-4782-9005-05A3D9DAB31B}" v="21" dt="2024-10-08T09:09:34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100" y="64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656134AC-E757-4782-9005-05A3D9DAB31B}"/>
    <pc:docChg chg="undo custSel addSld delSld modSld sldOrd">
      <pc:chgData name="필문 정" userId="2ce4f8eed8444bc6" providerId="LiveId" clId="{656134AC-E757-4782-9005-05A3D9DAB31B}" dt="2024-10-08T09:10:25.269" v="2192" actId="20577"/>
      <pc:docMkLst>
        <pc:docMk/>
      </pc:docMkLst>
      <pc:sldChg chg="del">
        <pc:chgData name="필문 정" userId="2ce4f8eed8444bc6" providerId="LiveId" clId="{656134AC-E757-4782-9005-05A3D9DAB31B}" dt="2024-10-08T09:09:52.027" v="2164" actId="2696"/>
        <pc:sldMkLst>
          <pc:docMk/>
          <pc:sldMk cId="3618524272" sldId="287"/>
        </pc:sldMkLst>
      </pc:sldChg>
      <pc:sldChg chg="modSp mod">
        <pc:chgData name="필문 정" userId="2ce4f8eed8444bc6" providerId="LiveId" clId="{656134AC-E757-4782-9005-05A3D9DAB31B}" dt="2024-10-08T09:10:13.481" v="2178" actId="20577"/>
        <pc:sldMkLst>
          <pc:docMk/>
          <pc:sldMk cId="2572801475" sldId="289"/>
        </pc:sldMkLst>
        <pc:spChg chg="mod">
          <ac:chgData name="필문 정" userId="2ce4f8eed8444bc6" providerId="LiveId" clId="{656134AC-E757-4782-9005-05A3D9DAB31B}" dt="2024-10-08T07:02:38.346" v="259" actId="20577"/>
          <ac:spMkLst>
            <pc:docMk/>
            <pc:sldMk cId="2572801475" sldId="289"/>
            <ac:spMk id="2" creationId="{EFFA678B-2EB1-169D-6EE4-F587EF397234}"/>
          </ac:spMkLst>
        </pc:spChg>
        <pc:spChg chg="mod">
          <ac:chgData name="필문 정" userId="2ce4f8eed8444bc6" providerId="LiveId" clId="{656134AC-E757-4782-9005-05A3D9DAB31B}" dt="2024-10-08T07:01:07.112" v="70" actId="20577"/>
          <ac:spMkLst>
            <pc:docMk/>
            <pc:sldMk cId="2572801475" sldId="289"/>
            <ac:spMk id="4" creationId="{A829A270-96EA-F97C-E5A6-A95390C1A2BA}"/>
          </ac:spMkLst>
        </pc:spChg>
        <pc:spChg chg="mod">
          <ac:chgData name="필문 정" userId="2ce4f8eed8444bc6" providerId="LiveId" clId="{656134AC-E757-4782-9005-05A3D9DAB31B}" dt="2024-10-08T07:01:56.278" v="145" actId="6549"/>
          <ac:spMkLst>
            <pc:docMk/>
            <pc:sldMk cId="2572801475" sldId="289"/>
            <ac:spMk id="10" creationId="{A673C8D9-CE6D-AA17-08C5-62EEC7375D4E}"/>
          </ac:spMkLst>
        </pc:spChg>
        <pc:spChg chg="mod">
          <ac:chgData name="필문 정" userId="2ce4f8eed8444bc6" providerId="LiveId" clId="{656134AC-E757-4782-9005-05A3D9DAB31B}" dt="2024-10-08T09:10:13.481" v="2178" actId="20577"/>
          <ac:spMkLst>
            <pc:docMk/>
            <pc:sldMk cId="2572801475" sldId="289"/>
            <ac:spMk id="80" creationId="{065ADEEF-A1EB-4A5E-B31D-2DD09939039D}"/>
          </ac:spMkLst>
        </pc:spChg>
        <pc:picChg chg="mod">
          <ac:chgData name="필문 정" userId="2ce4f8eed8444bc6" providerId="LiveId" clId="{656134AC-E757-4782-9005-05A3D9DAB31B}" dt="2024-10-08T07:01:48.901" v="142" actId="1076"/>
          <ac:picMkLst>
            <pc:docMk/>
            <pc:sldMk cId="2572801475" sldId="289"/>
            <ac:picMk id="41" creationId="{377B7F54-DA4F-B3D9-04F9-D2EBDE1BC078}"/>
          </ac:picMkLst>
        </pc:picChg>
      </pc:sldChg>
      <pc:sldChg chg="addSp delSp modSp mod">
        <pc:chgData name="필문 정" userId="2ce4f8eed8444bc6" providerId="LiveId" clId="{656134AC-E757-4782-9005-05A3D9DAB31B}" dt="2024-10-08T08:32:59.859" v="2161" actId="14100"/>
        <pc:sldMkLst>
          <pc:docMk/>
          <pc:sldMk cId="2031215495" sldId="294"/>
        </pc:sldMkLst>
        <pc:spChg chg="add del mod">
          <ac:chgData name="필문 정" userId="2ce4f8eed8444bc6" providerId="LiveId" clId="{656134AC-E757-4782-9005-05A3D9DAB31B}" dt="2024-10-08T07:32:04.845" v="1361" actId="478"/>
          <ac:spMkLst>
            <pc:docMk/>
            <pc:sldMk cId="2031215495" sldId="294"/>
            <ac:spMk id="6" creationId="{C0139FFA-F6EE-88CD-F85E-CB634AFD6F13}"/>
          </ac:spMkLst>
        </pc:spChg>
        <pc:spChg chg="add del mod">
          <ac:chgData name="필문 정" userId="2ce4f8eed8444bc6" providerId="LiveId" clId="{656134AC-E757-4782-9005-05A3D9DAB31B}" dt="2024-10-08T07:32:24.420" v="1385" actId="1076"/>
          <ac:spMkLst>
            <pc:docMk/>
            <pc:sldMk cId="2031215495" sldId="294"/>
            <ac:spMk id="10" creationId="{1B39C610-CD23-EACB-2D5A-F3D7564D930C}"/>
          </ac:spMkLst>
        </pc:spChg>
        <pc:spChg chg="add mod">
          <ac:chgData name="필문 정" userId="2ce4f8eed8444bc6" providerId="LiveId" clId="{656134AC-E757-4782-9005-05A3D9DAB31B}" dt="2024-10-08T07:32:40.461" v="1386"/>
          <ac:spMkLst>
            <pc:docMk/>
            <pc:sldMk cId="2031215495" sldId="294"/>
            <ac:spMk id="11" creationId="{A47A69DA-062D-A5FD-3602-06B06F478944}"/>
          </ac:spMkLst>
        </pc:spChg>
        <pc:spChg chg="add mod">
          <ac:chgData name="필문 정" userId="2ce4f8eed8444bc6" providerId="LiveId" clId="{656134AC-E757-4782-9005-05A3D9DAB31B}" dt="2024-10-08T07:32:47.147" v="1387"/>
          <ac:spMkLst>
            <pc:docMk/>
            <pc:sldMk cId="2031215495" sldId="294"/>
            <ac:spMk id="12" creationId="{8658F5D0-A3F9-9E69-086C-5736FEABF2DE}"/>
          </ac:spMkLst>
        </pc:spChg>
        <pc:spChg chg="add mod">
          <ac:chgData name="필문 정" userId="2ce4f8eed8444bc6" providerId="LiveId" clId="{656134AC-E757-4782-9005-05A3D9DAB31B}" dt="2024-10-08T07:32:47.147" v="1387"/>
          <ac:spMkLst>
            <pc:docMk/>
            <pc:sldMk cId="2031215495" sldId="294"/>
            <ac:spMk id="13" creationId="{719CA7E9-C3F7-895C-BD08-789EAC92FA39}"/>
          </ac:spMkLst>
        </pc:spChg>
        <pc:spChg chg="add mod">
          <ac:chgData name="필문 정" userId="2ce4f8eed8444bc6" providerId="LiveId" clId="{656134AC-E757-4782-9005-05A3D9DAB31B}" dt="2024-10-08T07:32:47.147" v="1387"/>
          <ac:spMkLst>
            <pc:docMk/>
            <pc:sldMk cId="2031215495" sldId="294"/>
            <ac:spMk id="33" creationId="{CAB9CC65-3134-49FC-12C6-4F5EFC0E433F}"/>
          </ac:spMkLst>
        </pc:spChg>
        <pc:spChg chg="add mod">
          <ac:chgData name="필문 정" userId="2ce4f8eed8444bc6" providerId="LiveId" clId="{656134AC-E757-4782-9005-05A3D9DAB31B}" dt="2024-10-08T07:32:47.147" v="1387"/>
          <ac:spMkLst>
            <pc:docMk/>
            <pc:sldMk cId="2031215495" sldId="294"/>
            <ac:spMk id="34" creationId="{549C45C0-7B09-03AA-4C98-B90F4E778A3A}"/>
          </ac:spMkLst>
        </pc:spChg>
        <pc:spChg chg="add mod">
          <ac:chgData name="필문 정" userId="2ce4f8eed8444bc6" providerId="LiveId" clId="{656134AC-E757-4782-9005-05A3D9DAB31B}" dt="2024-10-08T07:33:09.069" v="1390" actId="14100"/>
          <ac:spMkLst>
            <pc:docMk/>
            <pc:sldMk cId="2031215495" sldId="294"/>
            <ac:spMk id="36" creationId="{CB4EC1AE-68D5-7CB6-15A5-5D7C950771D8}"/>
          </ac:spMkLst>
        </pc:spChg>
        <pc:spChg chg="add mod">
          <ac:chgData name="필문 정" userId="2ce4f8eed8444bc6" providerId="LiveId" clId="{656134AC-E757-4782-9005-05A3D9DAB31B}" dt="2024-10-08T07:33:09.069" v="1390" actId="14100"/>
          <ac:spMkLst>
            <pc:docMk/>
            <pc:sldMk cId="2031215495" sldId="294"/>
            <ac:spMk id="37" creationId="{894B3C74-08B1-1BAE-494B-F61A7BB4402C}"/>
          </ac:spMkLst>
        </pc:spChg>
        <pc:spChg chg="add mod">
          <ac:chgData name="필문 정" userId="2ce4f8eed8444bc6" providerId="LiveId" clId="{656134AC-E757-4782-9005-05A3D9DAB31B}" dt="2024-10-08T07:33:09.069" v="1390" actId="14100"/>
          <ac:spMkLst>
            <pc:docMk/>
            <pc:sldMk cId="2031215495" sldId="294"/>
            <ac:spMk id="40" creationId="{F33E8A31-ED54-5DCF-61BA-260655CA1C5B}"/>
          </ac:spMkLst>
        </pc:spChg>
        <pc:spChg chg="add mod">
          <ac:chgData name="필문 정" userId="2ce4f8eed8444bc6" providerId="LiveId" clId="{656134AC-E757-4782-9005-05A3D9DAB31B}" dt="2024-10-08T07:33:09.069" v="1390" actId="14100"/>
          <ac:spMkLst>
            <pc:docMk/>
            <pc:sldMk cId="2031215495" sldId="294"/>
            <ac:spMk id="41" creationId="{D1A901F9-FE50-3B8D-2474-7BCCA5B28921}"/>
          </ac:spMkLst>
        </pc:spChg>
        <pc:spChg chg="add del mod">
          <ac:chgData name="필문 정" userId="2ce4f8eed8444bc6" providerId="LiveId" clId="{656134AC-E757-4782-9005-05A3D9DAB31B}" dt="2024-10-08T07:33:42.469" v="1397" actId="478"/>
          <ac:spMkLst>
            <pc:docMk/>
            <pc:sldMk cId="2031215495" sldId="294"/>
            <ac:spMk id="43" creationId="{E779EA72-583F-53EA-1861-23C857285BC9}"/>
          </ac:spMkLst>
        </pc:spChg>
        <pc:spChg chg="add mod">
          <ac:chgData name="필문 정" userId="2ce4f8eed8444bc6" providerId="LiveId" clId="{656134AC-E757-4782-9005-05A3D9DAB31B}" dt="2024-10-08T07:34:38.340" v="1433" actId="1076"/>
          <ac:spMkLst>
            <pc:docMk/>
            <pc:sldMk cId="2031215495" sldId="294"/>
            <ac:spMk id="44" creationId="{EF04DA45-EDFA-7729-F59D-2A9FC4566CE8}"/>
          </ac:spMkLst>
        </pc:spChg>
        <pc:spChg chg="add mod">
          <ac:chgData name="필문 정" userId="2ce4f8eed8444bc6" providerId="LiveId" clId="{656134AC-E757-4782-9005-05A3D9DAB31B}" dt="2024-10-08T07:34:50.911" v="1440" actId="1076"/>
          <ac:spMkLst>
            <pc:docMk/>
            <pc:sldMk cId="2031215495" sldId="294"/>
            <ac:spMk id="46" creationId="{F081E409-1DF3-E817-E039-260ABB1A454F}"/>
          </ac:spMkLst>
        </pc:spChg>
        <pc:spChg chg="add mod">
          <ac:chgData name="필문 정" userId="2ce4f8eed8444bc6" providerId="LiveId" clId="{656134AC-E757-4782-9005-05A3D9DAB31B}" dt="2024-10-08T07:34:42.709" v="1434" actId="1076"/>
          <ac:spMkLst>
            <pc:docMk/>
            <pc:sldMk cId="2031215495" sldId="294"/>
            <ac:spMk id="47" creationId="{EDD97F6D-46E1-B67F-C41A-432FCA5443BE}"/>
          </ac:spMkLst>
        </pc:spChg>
        <pc:spChg chg="add mod ord">
          <ac:chgData name="필문 정" userId="2ce4f8eed8444bc6" providerId="LiveId" clId="{656134AC-E757-4782-9005-05A3D9DAB31B}" dt="2024-10-08T07:34:46.388" v="1439" actId="1076"/>
          <ac:spMkLst>
            <pc:docMk/>
            <pc:sldMk cId="2031215495" sldId="294"/>
            <ac:spMk id="48" creationId="{AFB55840-802B-4181-774E-8177F6220463}"/>
          </ac:spMkLst>
        </pc:spChg>
        <pc:grpChg chg="del">
          <ac:chgData name="필문 정" userId="2ce4f8eed8444bc6" providerId="LiveId" clId="{656134AC-E757-4782-9005-05A3D9DAB31B}" dt="2024-10-08T07:24:38.882" v="729" actId="478"/>
          <ac:grpSpMkLst>
            <pc:docMk/>
            <pc:sldMk cId="2031215495" sldId="294"/>
            <ac:grpSpMk id="14" creationId="{6C06CAEA-D42C-8C82-E16B-734CD805394A}"/>
          </ac:grpSpMkLst>
        </pc:grpChg>
        <pc:grpChg chg="del">
          <ac:chgData name="필문 정" userId="2ce4f8eed8444bc6" providerId="LiveId" clId="{656134AC-E757-4782-9005-05A3D9DAB31B}" dt="2024-10-08T07:24:43.572" v="730" actId="478"/>
          <ac:grpSpMkLst>
            <pc:docMk/>
            <pc:sldMk cId="2031215495" sldId="294"/>
            <ac:grpSpMk id="28" creationId="{718F8096-D17C-15A7-34ED-DD08BC50AA49}"/>
          </ac:grpSpMkLst>
        </pc:grpChg>
        <pc:grpChg chg="del">
          <ac:chgData name="필문 정" userId="2ce4f8eed8444bc6" providerId="LiveId" clId="{656134AC-E757-4782-9005-05A3D9DAB31B}" dt="2024-10-08T07:24:38.882" v="729" actId="478"/>
          <ac:grpSpMkLst>
            <pc:docMk/>
            <pc:sldMk cId="2031215495" sldId="294"/>
            <ac:grpSpMk id="45" creationId="{0E5BBE0F-3417-3F88-1387-99E3FB412ECD}"/>
          </ac:grpSpMkLst>
        </pc:grpChg>
        <pc:grpChg chg="del">
          <ac:chgData name="필문 정" userId="2ce4f8eed8444bc6" providerId="LiveId" clId="{656134AC-E757-4782-9005-05A3D9DAB31B}" dt="2024-10-08T07:24:38.882" v="729" actId="478"/>
          <ac:grpSpMkLst>
            <pc:docMk/>
            <pc:sldMk cId="2031215495" sldId="294"/>
            <ac:grpSpMk id="91" creationId="{77EFC602-0655-EA65-32C1-E8D5294AECFB}"/>
          </ac:grpSpMkLst>
        </pc:grpChg>
        <pc:grpChg chg="del">
          <ac:chgData name="필문 정" userId="2ce4f8eed8444bc6" providerId="LiveId" clId="{656134AC-E757-4782-9005-05A3D9DAB31B}" dt="2024-10-08T07:24:38.882" v="729" actId="478"/>
          <ac:grpSpMkLst>
            <pc:docMk/>
            <pc:sldMk cId="2031215495" sldId="294"/>
            <ac:grpSpMk id="102" creationId="{1214E4F1-BB37-F167-4210-26A757521B0C}"/>
          </ac:grpSpMkLst>
        </pc:grpChg>
        <pc:grpChg chg="del">
          <ac:chgData name="필문 정" userId="2ce4f8eed8444bc6" providerId="LiveId" clId="{656134AC-E757-4782-9005-05A3D9DAB31B}" dt="2024-10-08T07:24:38.882" v="729" actId="478"/>
          <ac:grpSpMkLst>
            <pc:docMk/>
            <pc:sldMk cId="2031215495" sldId="294"/>
            <ac:grpSpMk id="113" creationId="{1A784CCE-E54B-C0F2-3979-277593F62A92}"/>
          </ac:grpSpMkLst>
        </pc:grpChg>
        <pc:picChg chg="mod">
          <ac:chgData name="필문 정" userId="2ce4f8eed8444bc6" providerId="LiveId" clId="{656134AC-E757-4782-9005-05A3D9DAB31B}" dt="2024-10-08T07:27:41.099" v="759" actId="14100"/>
          <ac:picMkLst>
            <pc:docMk/>
            <pc:sldMk cId="2031215495" sldId="294"/>
            <ac:picMk id="7" creationId="{83FBC032-B6AF-A79B-5B30-F603859AE362}"/>
          </ac:picMkLst>
        </pc:picChg>
        <pc:picChg chg="add mod">
          <ac:chgData name="필문 정" userId="2ce4f8eed8444bc6" providerId="LiveId" clId="{656134AC-E757-4782-9005-05A3D9DAB31B}" dt="2024-10-08T08:32:59.859" v="2161" actId="14100"/>
          <ac:picMkLst>
            <pc:docMk/>
            <pc:sldMk cId="2031215495" sldId="294"/>
            <ac:picMk id="9" creationId="{5F0B0AB5-C559-6872-4278-2A7293471DAC}"/>
          </ac:picMkLst>
        </pc:picChg>
        <pc:picChg chg="mod">
          <ac:chgData name="필문 정" userId="2ce4f8eed8444bc6" providerId="LiveId" clId="{656134AC-E757-4782-9005-05A3D9DAB31B}" dt="2024-10-08T07:33:25.951" v="1395" actId="1076"/>
          <ac:picMkLst>
            <pc:docMk/>
            <pc:sldMk cId="2031215495" sldId="294"/>
            <ac:picMk id="17" creationId="{5D7D92DC-AA5F-DB8A-4577-CE6DDC763B35}"/>
          </ac:picMkLst>
        </pc:picChg>
        <pc:picChg chg="del">
          <ac:chgData name="필문 정" userId="2ce4f8eed8444bc6" providerId="LiveId" clId="{656134AC-E757-4782-9005-05A3D9DAB31B}" dt="2024-10-08T07:24:49.816" v="731" actId="478"/>
          <ac:picMkLst>
            <pc:docMk/>
            <pc:sldMk cId="2031215495" sldId="294"/>
            <ac:picMk id="26" creationId="{FE80A41B-F61E-4713-97AE-0B084B8425AD}"/>
          </ac:picMkLst>
        </pc:picChg>
      </pc:sldChg>
      <pc:sldChg chg="add del">
        <pc:chgData name="필문 정" userId="2ce4f8eed8444bc6" providerId="LiveId" clId="{656134AC-E757-4782-9005-05A3D9DAB31B}" dt="2024-10-08T09:09:34.804" v="2163"/>
        <pc:sldMkLst>
          <pc:docMk/>
          <pc:sldMk cId="3906105151" sldId="295"/>
        </pc:sldMkLst>
      </pc:sldChg>
      <pc:sldChg chg="addSp delSp modSp mod">
        <pc:chgData name="필문 정" userId="2ce4f8eed8444bc6" providerId="LiveId" clId="{656134AC-E757-4782-9005-05A3D9DAB31B}" dt="2024-10-08T08:13:29.420" v="2113" actId="113"/>
        <pc:sldMkLst>
          <pc:docMk/>
          <pc:sldMk cId="4097756570" sldId="303"/>
        </pc:sldMkLst>
        <pc:spChg chg="mod">
          <ac:chgData name="필문 정" userId="2ce4f8eed8444bc6" providerId="LiveId" clId="{656134AC-E757-4782-9005-05A3D9DAB31B}" dt="2024-10-08T08:13:26.763" v="2112" actId="6549"/>
          <ac:spMkLst>
            <pc:docMk/>
            <pc:sldMk cId="4097756570" sldId="303"/>
            <ac:spMk id="11" creationId="{6C8DE4B1-0C6D-133C-80D8-F6968CBF60AC}"/>
          </ac:spMkLst>
        </pc:spChg>
        <pc:spChg chg="mod">
          <ac:chgData name="필문 정" userId="2ce4f8eed8444bc6" providerId="LiveId" clId="{656134AC-E757-4782-9005-05A3D9DAB31B}" dt="2024-10-08T08:12:15.130" v="2078"/>
          <ac:spMkLst>
            <pc:docMk/>
            <pc:sldMk cId="4097756570" sldId="303"/>
            <ac:spMk id="22" creationId="{229A2ACC-582F-BF4B-F729-46D9CA0EE426}"/>
          </ac:spMkLst>
        </pc:spChg>
        <pc:spChg chg="mod">
          <ac:chgData name="필문 정" userId="2ce4f8eed8444bc6" providerId="LiveId" clId="{656134AC-E757-4782-9005-05A3D9DAB31B}" dt="2024-10-08T08:12:23.191" v="2079"/>
          <ac:spMkLst>
            <pc:docMk/>
            <pc:sldMk cId="4097756570" sldId="303"/>
            <ac:spMk id="23" creationId="{06171F28-99B6-BB92-82E1-A33971BCB9CF}"/>
          </ac:spMkLst>
        </pc:spChg>
        <pc:spChg chg="mod">
          <ac:chgData name="필문 정" userId="2ce4f8eed8444bc6" providerId="LiveId" clId="{656134AC-E757-4782-9005-05A3D9DAB31B}" dt="2024-10-08T08:13:29.420" v="2113" actId="113"/>
          <ac:spMkLst>
            <pc:docMk/>
            <pc:sldMk cId="4097756570" sldId="303"/>
            <ac:spMk id="24" creationId="{67F04AE5-D365-4B0E-9031-83310E282831}"/>
          </ac:spMkLst>
        </pc:spChg>
        <pc:spChg chg="mod">
          <ac:chgData name="필문 정" userId="2ce4f8eed8444bc6" providerId="LiveId" clId="{656134AC-E757-4782-9005-05A3D9DAB31B}" dt="2024-10-08T08:12:10.445" v="2077"/>
          <ac:spMkLst>
            <pc:docMk/>
            <pc:sldMk cId="4097756570" sldId="303"/>
            <ac:spMk id="49" creationId="{3EABFA61-909C-6DFC-2F3E-B5C44522F4AE}"/>
          </ac:spMkLst>
        </pc:spChg>
        <pc:grpChg chg="add del">
          <ac:chgData name="필문 정" userId="2ce4f8eed8444bc6" providerId="LiveId" clId="{656134AC-E757-4782-9005-05A3D9DAB31B}" dt="2024-10-08T08:13:15.461" v="2081" actId="478"/>
          <ac:grpSpMkLst>
            <pc:docMk/>
            <pc:sldMk cId="4097756570" sldId="303"/>
            <ac:grpSpMk id="5" creationId="{7316AC48-FB9E-B12B-E3BC-DC5404211B32}"/>
          </ac:grpSpMkLst>
        </pc:grpChg>
      </pc:sldChg>
      <pc:sldChg chg="addSp delSp modSp mod">
        <pc:chgData name="필문 정" userId="2ce4f8eed8444bc6" providerId="LiveId" clId="{656134AC-E757-4782-9005-05A3D9DAB31B}" dt="2024-10-08T09:10:25.269" v="2192" actId="20577"/>
        <pc:sldMkLst>
          <pc:docMk/>
          <pc:sldMk cId="3521090922" sldId="333"/>
        </pc:sldMkLst>
        <pc:spChg chg="mod">
          <ac:chgData name="필문 정" userId="2ce4f8eed8444bc6" providerId="LiveId" clId="{656134AC-E757-4782-9005-05A3D9DAB31B}" dt="2024-10-08T07:09:46.829" v="537"/>
          <ac:spMkLst>
            <pc:docMk/>
            <pc:sldMk cId="3521090922" sldId="333"/>
            <ac:spMk id="8" creationId="{60589FF3-D810-4F48-0CF4-4E99D1306D03}"/>
          </ac:spMkLst>
        </pc:spChg>
        <pc:spChg chg="del topLvl">
          <ac:chgData name="필문 정" userId="2ce4f8eed8444bc6" providerId="LiveId" clId="{656134AC-E757-4782-9005-05A3D9DAB31B}" dt="2024-10-08T08:05:16.215" v="2063" actId="478"/>
          <ac:spMkLst>
            <pc:docMk/>
            <pc:sldMk cId="3521090922" sldId="333"/>
            <ac:spMk id="10" creationId="{DE5DD20A-D98D-477C-D6C5-F50C33B663C9}"/>
          </ac:spMkLst>
        </pc:spChg>
        <pc:spChg chg="del topLvl">
          <ac:chgData name="필문 정" userId="2ce4f8eed8444bc6" providerId="LiveId" clId="{656134AC-E757-4782-9005-05A3D9DAB31B}" dt="2024-10-08T08:05:14.201" v="2062" actId="478"/>
          <ac:spMkLst>
            <pc:docMk/>
            <pc:sldMk cId="3521090922" sldId="333"/>
            <ac:spMk id="12" creationId="{1767EBB8-F256-651E-8870-1A2D77D8249A}"/>
          </ac:spMkLst>
        </pc:spChg>
        <pc:spChg chg="mod">
          <ac:chgData name="필문 정" userId="2ce4f8eed8444bc6" providerId="LiveId" clId="{656134AC-E757-4782-9005-05A3D9DAB31B}" dt="2024-10-08T07:09:46.829" v="537"/>
          <ac:spMkLst>
            <pc:docMk/>
            <pc:sldMk cId="3521090922" sldId="333"/>
            <ac:spMk id="17" creationId="{E788ABDB-A6CA-9473-4B03-EB9067C23B7B}"/>
          </ac:spMkLst>
        </pc:spChg>
        <pc:spChg chg="mod">
          <ac:chgData name="필문 정" userId="2ce4f8eed8444bc6" providerId="LiveId" clId="{656134AC-E757-4782-9005-05A3D9DAB31B}" dt="2024-10-08T07:10:19.417" v="588" actId="1036"/>
          <ac:spMkLst>
            <pc:docMk/>
            <pc:sldMk cId="3521090922" sldId="333"/>
            <ac:spMk id="19" creationId="{24FC5ED8-8F81-A1E3-13D9-3EFBBF65E515}"/>
          </ac:spMkLst>
        </pc:spChg>
        <pc:spChg chg="mod">
          <ac:chgData name="필문 정" userId="2ce4f8eed8444bc6" providerId="LiveId" clId="{656134AC-E757-4782-9005-05A3D9DAB31B}" dt="2024-10-08T08:06:25.604" v="2073" actId="1035"/>
          <ac:spMkLst>
            <pc:docMk/>
            <pc:sldMk cId="3521090922" sldId="333"/>
            <ac:spMk id="21" creationId="{A01872FF-161C-69D3-F8F9-899739FC663C}"/>
          </ac:spMkLst>
        </pc:spChg>
        <pc:spChg chg="mod">
          <ac:chgData name="필문 정" userId="2ce4f8eed8444bc6" providerId="LiveId" clId="{656134AC-E757-4782-9005-05A3D9DAB31B}" dt="2024-10-08T08:05:08.958" v="2061" actId="20577"/>
          <ac:spMkLst>
            <pc:docMk/>
            <pc:sldMk cId="3521090922" sldId="333"/>
            <ac:spMk id="24" creationId="{67F04AE5-D365-4B0E-9031-83310E282831}"/>
          </ac:spMkLst>
        </pc:spChg>
        <pc:spChg chg="mod">
          <ac:chgData name="필문 정" userId="2ce4f8eed8444bc6" providerId="LiveId" clId="{656134AC-E757-4782-9005-05A3D9DAB31B}" dt="2024-10-08T07:10:30.820" v="590"/>
          <ac:spMkLst>
            <pc:docMk/>
            <pc:sldMk cId="3521090922" sldId="333"/>
            <ac:spMk id="29" creationId="{32B07B34-E5DA-3FC9-4F6B-646A99EFEE8A}"/>
          </ac:spMkLst>
        </pc:spChg>
        <pc:spChg chg="mod">
          <ac:chgData name="필문 정" userId="2ce4f8eed8444bc6" providerId="LiveId" clId="{656134AC-E757-4782-9005-05A3D9DAB31B}" dt="2024-10-08T07:10:30.820" v="590"/>
          <ac:spMkLst>
            <pc:docMk/>
            <pc:sldMk cId="3521090922" sldId="333"/>
            <ac:spMk id="30" creationId="{6A794B1E-77A3-346C-7D95-46DD919C4844}"/>
          </ac:spMkLst>
        </pc:spChg>
        <pc:spChg chg="mod">
          <ac:chgData name="필문 정" userId="2ce4f8eed8444bc6" providerId="LiveId" clId="{656134AC-E757-4782-9005-05A3D9DAB31B}" dt="2024-10-08T07:10:47.503" v="632" actId="20577"/>
          <ac:spMkLst>
            <pc:docMk/>
            <pc:sldMk cId="3521090922" sldId="333"/>
            <ac:spMk id="32" creationId="{7D2B92BB-1496-FF68-B547-ACB67EE3CF46}"/>
          </ac:spMkLst>
        </pc:spChg>
        <pc:spChg chg="mod">
          <ac:chgData name="필문 정" userId="2ce4f8eed8444bc6" providerId="LiveId" clId="{656134AC-E757-4782-9005-05A3D9DAB31B}" dt="2024-10-08T07:10:30.820" v="590"/>
          <ac:spMkLst>
            <pc:docMk/>
            <pc:sldMk cId="3521090922" sldId="333"/>
            <ac:spMk id="34" creationId="{61CDBC18-4258-CE50-1852-9069670F9B3B}"/>
          </ac:spMkLst>
        </pc:spChg>
        <pc:spChg chg="mod">
          <ac:chgData name="필문 정" userId="2ce4f8eed8444bc6" providerId="LiveId" clId="{656134AC-E757-4782-9005-05A3D9DAB31B}" dt="2024-10-08T07:10:30.820" v="590"/>
          <ac:spMkLst>
            <pc:docMk/>
            <pc:sldMk cId="3521090922" sldId="333"/>
            <ac:spMk id="36" creationId="{06FD46C2-6AB9-A52D-EFE0-CF5F8B74F17F}"/>
          </ac:spMkLst>
        </pc:spChg>
        <pc:spChg chg="mod">
          <ac:chgData name="필문 정" userId="2ce4f8eed8444bc6" providerId="LiveId" clId="{656134AC-E757-4782-9005-05A3D9DAB31B}" dt="2024-10-08T07:10:57.450" v="657" actId="20577"/>
          <ac:spMkLst>
            <pc:docMk/>
            <pc:sldMk cId="3521090922" sldId="333"/>
            <ac:spMk id="38" creationId="{47A101E8-66BC-C697-5A75-81E83C24BCFF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41" creationId="{3D39E6F7-AC59-116D-2998-9A865D24035F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42" creationId="{B198F4EA-D9DF-C6AA-AE2F-F74103AD62EB}"/>
          </ac:spMkLst>
        </pc:spChg>
        <pc:spChg chg="mod">
          <ac:chgData name="필문 정" userId="2ce4f8eed8444bc6" providerId="LiveId" clId="{656134AC-E757-4782-9005-05A3D9DAB31B}" dt="2024-10-08T07:11:45.530" v="672" actId="20577"/>
          <ac:spMkLst>
            <pc:docMk/>
            <pc:sldMk cId="3521090922" sldId="333"/>
            <ac:spMk id="44" creationId="{57EF7F19-6FBB-D7B3-84AF-6EDEE04DD687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47" creationId="{AAA8FED3-B8AD-BBD7-7112-0B1A22903E3E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48" creationId="{E8AB7F45-487F-7338-A3E1-478AC87B9A52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50" creationId="{2B77B863-24F2-B01E-9D36-6B4B33ADE653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52" creationId="{B6445CB8-C5E0-79C1-6C73-EC1B1A73161E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53" creationId="{32AC8765-16E2-D3E8-FBCB-B58399FA1D2F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55" creationId="{333B6B74-2222-9C16-B9C7-A6607B1887D9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57" creationId="{7C27A56C-3983-AD81-9825-99C635CABC36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58" creationId="{12F593D3-78DC-3211-54B1-29DAF5C389EA}"/>
          </ac:spMkLst>
        </pc:spChg>
        <pc:spChg chg="mod">
          <ac:chgData name="필문 정" userId="2ce4f8eed8444bc6" providerId="LiveId" clId="{656134AC-E757-4782-9005-05A3D9DAB31B}" dt="2024-10-08T07:11:26.734" v="667"/>
          <ac:spMkLst>
            <pc:docMk/>
            <pc:sldMk cId="3521090922" sldId="333"/>
            <ac:spMk id="60" creationId="{DC8BFABD-BE1A-4315-0A48-A30E32941D10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62" creationId="{4340A648-4E84-7F1C-39EC-0DDDCED0A1D1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63" creationId="{3B35051D-94F8-2C45-3108-453C765EE5C2}"/>
          </ac:spMkLst>
        </pc:spChg>
        <pc:spChg chg="mod">
          <ac:chgData name="필문 정" userId="2ce4f8eed8444bc6" providerId="LiveId" clId="{656134AC-E757-4782-9005-05A3D9DAB31B}" dt="2024-10-08T07:11:48.454" v="675" actId="20577"/>
          <ac:spMkLst>
            <pc:docMk/>
            <pc:sldMk cId="3521090922" sldId="333"/>
            <ac:spMk id="65" creationId="{275ACE0E-7B98-5DE2-1270-5A809CA869A1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67" creationId="{4F565FE3-F02F-0589-BBF2-10414A8597B8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68" creationId="{788489C2-9148-0098-313D-B650013DF4FE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70" creationId="{5DCC6BAF-26CE-B611-CF8B-2DCA3D388956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72" creationId="{B7184E05-78F3-A097-0FB0-1C65E1829BD1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73" creationId="{0A3B8651-E331-1FF5-85C7-DDBCD9679115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75" creationId="{A269DA6A-1FF1-C211-0255-096C24A790CF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77" creationId="{ECEE93BF-10EF-B9B7-2141-76A3E102642C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78" creationId="{F36CE132-E47D-1105-4EF1-00CD3FC483BA}"/>
          </ac:spMkLst>
        </pc:spChg>
        <pc:spChg chg="mod">
          <ac:chgData name="필문 정" userId="2ce4f8eed8444bc6" providerId="LiveId" clId="{656134AC-E757-4782-9005-05A3D9DAB31B}" dt="2024-10-08T07:11:33.700" v="669"/>
          <ac:spMkLst>
            <pc:docMk/>
            <pc:sldMk cId="3521090922" sldId="333"/>
            <ac:spMk id="80" creationId="{F5265065-621D-71F8-F8B3-A0ED8B50F8F2}"/>
          </ac:spMkLst>
        </pc:spChg>
        <pc:spChg chg="mod">
          <ac:chgData name="필문 정" userId="2ce4f8eed8444bc6" providerId="LiveId" clId="{656134AC-E757-4782-9005-05A3D9DAB31B}" dt="2024-10-08T07:12:39.789" v="713" actId="14100"/>
          <ac:spMkLst>
            <pc:docMk/>
            <pc:sldMk cId="3521090922" sldId="333"/>
            <ac:spMk id="82" creationId="{3C53971F-CEC9-BD5F-28A5-D3664B0FBFE3}"/>
          </ac:spMkLst>
        </pc:spChg>
        <pc:spChg chg="mod">
          <ac:chgData name="필문 정" userId="2ce4f8eed8444bc6" providerId="LiveId" clId="{656134AC-E757-4782-9005-05A3D9DAB31B}" dt="2024-10-08T07:11:51.746" v="676"/>
          <ac:spMkLst>
            <pc:docMk/>
            <pc:sldMk cId="3521090922" sldId="333"/>
            <ac:spMk id="83" creationId="{24F764C5-0389-DC27-EB50-D89D10FC0018}"/>
          </ac:spMkLst>
        </pc:spChg>
        <pc:spChg chg="mod">
          <ac:chgData name="필문 정" userId="2ce4f8eed8444bc6" providerId="LiveId" clId="{656134AC-E757-4782-9005-05A3D9DAB31B}" dt="2024-10-08T07:13:09.989" v="727" actId="1036"/>
          <ac:spMkLst>
            <pc:docMk/>
            <pc:sldMk cId="3521090922" sldId="333"/>
            <ac:spMk id="85" creationId="{17B06E91-818E-2819-0F7B-066D394C5C35}"/>
          </ac:spMkLst>
        </pc:spChg>
        <pc:spChg chg="mod">
          <ac:chgData name="필문 정" userId="2ce4f8eed8444bc6" providerId="LiveId" clId="{656134AC-E757-4782-9005-05A3D9DAB31B}" dt="2024-10-08T07:09:23.684" v="529" actId="255"/>
          <ac:spMkLst>
            <pc:docMk/>
            <pc:sldMk cId="3521090922" sldId="333"/>
            <ac:spMk id="150" creationId="{FCB858A7-1A91-D7F1-463B-A7B454AD0CA1}"/>
          </ac:spMkLst>
        </pc:spChg>
        <pc:spChg chg="add del">
          <ac:chgData name="필문 정" userId="2ce4f8eed8444bc6" providerId="LiveId" clId="{656134AC-E757-4782-9005-05A3D9DAB31B}" dt="2024-10-08T07:11:12.501" v="660" actId="478"/>
          <ac:spMkLst>
            <pc:docMk/>
            <pc:sldMk cId="3521090922" sldId="333"/>
            <ac:spMk id="155" creationId="{D1088FFE-778C-CF69-A75E-E82D40CEA0C5}"/>
          </ac:spMkLst>
        </pc:spChg>
        <pc:spChg chg="del">
          <ac:chgData name="필문 정" userId="2ce4f8eed8444bc6" providerId="LiveId" clId="{656134AC-E757-4782-9005-05A3D9DAB31B}" dt="2024-10-08T07:11:17.026" v="664" actId="478"/>
          <ac:spMkLst>
            <pc:docMk/>
            <pc:sldMk cId="3521090922" sldId="333"/>
            <ac:spMk id="156" creationId="{E1389372-CDE5-C988-2498-F8F7850DB589}"/>
          </ac:spMkLst>
        </pc:spChg>
        <pc:spChg chg="del mod">
          <ac:chgData name="필문 정" userId="2ce4f8eed8444bc6" providerId="LiveId" clId="{656134AC-E757-4782-9005-05A3D9DAB31B}" dt="2024-10-08T07:11:14.589" v="661" actId="478"/>
          <ac:spMkLst>
            <pc:docMk/>
            <pc:sldMk cId="3521090922" sldId="333"/>
            <ac:spMk id="160" creationId="{9227B33D-FA37-7FD5-4D04-ACA8DC6D3ADC}"/>
          </ac:spMkLst>
        </pc:spChg>
        <pc:spChg chg="mod">
          <ac:chgData name="필문 정" userId="2ce4f8eed8444bc6" providerId="LiveId" clId="{656134AC-E757-4782-9005-05A3D9DAB31B}" dt="2024-10-08T07:07:38.281" v="524" actId="6549"/>
          <ac:spMkLst>
            <pc:docMk/>
            <pc:sldMk cId="3521090922" sldId="333"/>
            <ac:spMk id="161" creationId="{A1E9FBEB-C5FB-ED00-2326-8673D24E284C}"/>
          </ac:spMkLst>
        </pc:spChg>
        <pc:spChg chg="mod">
          <ac:chgData name="필문 정" userId="2ce4f8eed8444bc6" providerId="LiveId" clId="{656134AC-E757-4782-9005-05A3D9DAB31B}" dt="2024-10-08T07:07:38.453" v="525" actId="6549"/>
          <ac:spMkLst>
            <pc:docMk/>
            <pc:sldMk cId="3521090922" sldId="333"/>
            <ac:spMk id="168" creationId="{7EEA2092-389C-0AA3-CDE5-12283C706BA3}"/>
          </ac:spMkLst>
        </pc:spChg>
        <pc:spChg chg="mod">
          <ac:chgData name="필문 정" userId="2ce4f8eed8444bc6" providerId="LiveId" clId="{656134AC-E757-4782-9005-05A3D9DAB31B}" dt="2024-10-08T07:05:59.869" v="501" actId="20577"/>
          <ac:spMkLst>
            <pc:docMk/>
            <pc:sldMk cId="3521090922" sldId="333"/>
            <ac:spMk id="169" creationId="{124B626D-98A1-99BA-C6BF-9429BF93797D}"/>
          </ac:spMkLst>
        </pc:s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6" creationId="{8E5755ED-99D4-1DCD-431A-8C3CB93F8029}"/>
          </ac:grpSpMkLst>
        </pc:grpChg>
        <pc:grpChg chg="del">
          <ac:chgData name="필문 정" userId="2ce4f8eed8444bc6" providerId="LiveId" clId="{656134AC-E757-4782-9005-05A3D9DAB31B}" dt="2024-10-08T07:09:42.150" v="536" actId="478"/>
          <ac:grpSpMkLst>
            <pc:docMk/>
            <pc:sldMk cId="3521090922" sldId="333"/>
            <ac:grpSpMk id="7" creationId="{85DB9036-58B9-295D-B4CC-A3EFD9142DF6}"/>
          </ac:grpSpMkLst>
        </pc:grpChg>
        <pc:grpChg chg="del">
          <ac:chgData name="필문 정" userId="2ce4f8eed8444bc6" providerId="LiveId" clId="{656134AC-E757-4782-9005-05A3D9DAB31B}" dt="2024-10-08T08:05:14.201" v="2062" actId="478"/>
          <ac:grpSpMkLst>
            <pc:docMk/>
            <pc:sldMk cId="3521090922" sldId="333"/>
            <ac:grpSpMk id="9" creationId="{0BDFBBF1-E84A-9DDF-73E2-960C99C4BAB5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20" creationId="{A9B0DD44-C8CA-62C3-CC49-2604BBEB262E}"/>
          </ac:grpSpMkLst>
        </pc:grpChg>
        <pc:grpChg chg="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22" creationId="{EEEDF178-AE45-78BF-93DC-29DA514FC743}"/>
          </ac:grpSpMkLst>
        </pc:grpChg>
        <pc:grpChg chg="add del">
          <ac:chgData name="필문 정" userId="2ce4f8eed8444bc6" providerId="LiveId" clId="{656134AC-E757-4782-9005-05A3D9DAB31B}" dt="2024-10-08T07:11:16.127" v="663" actId="478"/>
          <ac:grpSpMkLst>
            <pc:docMk/>
            <pc:sldMk cId="3521090922" sldId="333"/>
            <ac:grpSpMk id="23" creationId="{A4D67248-D905-9E52-5F24-7FF8A07814EF}"/>
          </ac:grpSpMkLst>
        </pc:grpChg>
        <pc:grpChg chg="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25" creationId="{10C0E3E7-9FDB-37CF-3936-26B9B88D8B94}"/>
          </ac:grpSpMkLst>
        </pc:grpChg>
        <pc:grpChg chg="del mod">
          <ac:chgData name="필문 정" userId="2ce4f8eed8444bc6" providerId="LiveId" clId="{656134AC-E757-4782-9005-05A3D9DAB31B}" dt="2024-10-08T07:11:18.893" v="666" actId="478"/>
          <ac:grpSpMkLst>
            <pc:docMk/>
            <pc:sldMk cId="3521090922" sldId="333"/>
            <ac:grpSpMk id="26" creationId="{9D315D2B-355C-1615-E050-9A778001B89F}"/>
          </ac:grpSpMkLst>
        </pc:grpChg>
        <pc:grpChg chg="del">
          <ac:chgData name="필문 정" userId="2ce4f8eed8444bc6" providerId="LiveId" clId="{656134AC-E757-4782-9005-05A3D9DAB31B}" dt="2024-10-08T07:11:17.731" v="665" actId="478"/>
          <ac:grpSpMkLst>
            <pc:docMk/>
            <pc:sldMk cId="3521090922" sldId="333"/>
            <ac:grpSpMk id="28" creationId="{765C588E-981B-4FC3-FE5C-730A56AC180D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33" creationId="{023F4C72-D650-5CE7-6035-BDCBB841262C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40" creationId="{56AA959A-C5FC-26B6-6580-2CAA744FA7F8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46" creationId="{5FA600ED-C640-FB27-082C-381746D06B78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51" creationId="{AEFC00F3-FEEE-E705-B247-63E1C029762C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56" creationId="{D127C30E-E579-28BD-8B7B-6DFD54082449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61" creationId="{CD1CAD3B-A9BA-518D-0007-766B4103BF5E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66" creationId="{DE4E196B-74DB-316C-4A38-75BC26D1FB8F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71" creationId="{F9CC78BD-8910-D0C4-F803-12D12A97A8F6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76" creationId="{8739316D-0B39-BD54-9D87-1DDE9DE54867}"/>
          </ac:grpSpMkLst>
        </pc:grpChg>
        <pc:grpChg chg="add mod">
          <ac:chgData name="필문 정" userId="2ce4f8eed8444bc6" providerId="LiveId" clId="{656134AC-E757-4782-9005-05A3D9DAB31B}" dt="2024-10-08T08:06:25.604" v="2073" actId="1035"/>
          <ac:grpSpMkLst>
            <pc:docMk/>
            <pc:sldMk cId="3521090922" sldId="333"/>
            <ac:grpSpMk id="81" creationId="{BEF7BFA6-EC2D-9339-2BD6-177B18BB9683}"/>
          </ac:grpSpMkLst>
        </pc:grpChg>
        <pc:graphicFrameChg chg="mod modGraphic">
          <ac:chgData name="필문 정" userId="2ce4f8eed8444bc6" providerId="LiveId" clId="{656134AC-E757-4782-9005-05A3D9DAB31B}" dt="2024-10-08T09:10:25.269" v="2192" actId="20577"/>
          <ac:graphicFrameMkLst>
            <pc:docMk/>
            <pc:sldMk cId="3521090922" sldId="333"/>
            <ac:graphicFrameMk id="87" creationId="{B6F09869-21B3-E967-FCA1-6C7319A8CE35}"/>
          </ac:graphicFrameMkLst>
        </pc:graphicFrameChg>
        <pc:picChg chg="mod">
          <ac:chgData name="필문 정" userId="2ce4f8eed8444bc6" providerId="LiveId" clId="{656134AC-E757-4782-9005-05A3D9DAB31B}" dt="2024-10-08T07:09:46.829" v="537"/>
          <ac:picMkLst>
            <pc:docMk/>
            <pc:sldMk cId="3521090922" sldId="333"/>
            <ac:picMk id="18" creationId="{17B15A3E-C333-2C89-23B3-0BCCA075FA59}"/>
          </ac:picMkLst>
        </pc:picChg>
        <pc:picChg chg="mod">
          <ac:chgData name="필문 정" userId="2ce4f8eed8444bc6" providerId="LiveId" clId="{656134AC-E757-4782-9005-05A3D9DAB31B}" dt="2024-10-08T07:10:30.820" v="590"/>
          <ac:picMkLst>
            <pc:docMk/>
            <pc:sldMk cId="3521090922" sldId="333"/>
            <ac:picMk id="31" creationId="{4AAC4C95-CFC1-CA38-1CF1-04F4D2FE7040}"/>
          </ac:picMkLst>
        </pc:picChg>
        <pc:picChg chg="mod">
          <ac:chgData name="필문 정" userId="2ce4f8eed8444bc6" providerId="LiveId" clId="{656134AC-E757-4782-9005-05A3D9DAB31B}" dt="2024-10-08T07:10:30.820" v="590"/>
          <ac:picMkLst>
            <pc:docMk/>
            <pc:sldMk cId="3521090922" sldId="333"/>
            <ac:picMk id="37" creationId="{9D326FB6-53F7-F23D-C9A8-9511C65F80A8}"/>
          </ac:picMkLst>
        </pc:picChg>
        <pc:picChg chg="mod">
          <ac:chgData name="필문 정" userId="2ce4f8eed8444bc6" providerId="LiveId" clId="{656134AC-E757-4782-9005-05A3D9DAB31B}" dt="2024-10-08T07:11:26.734" v="667"/>
          <ac:picMkLst>
            <pc:docMk/>
            <pc:sldMk cId="3521090922" sldId="333"/>
            <ac:picMk id="43" creationId="{0E34FA5D-A1C9-16F3-0C2A-6B758C231121}"/>
          </ac:picMkLst>
        </pc:picChg>
        <pc:picChg chg="mod">
          <ac:chgData name="필문 정" userId="2ce4f8eed8444bc6" providerId="LiveId" clId="{656134AC-E757-4782-9005-05A3D9DAB31B}" dt="2024-10-08T07:11:26.734" v="667"/>
          <ac:picMkLst>
            <pc:docMk/>
            <pc:sldMk cId="3521090922" sldId="333"/>
            <ac:picMk id="49" creationId="{DD49709A-7690-178E-891B-9E8C247BD3FE}"/>
          </ac:picMkLst>
        </pc:picChg>
        <pc:picChg chg="mod">
          <ac:chgData name="필문 정" userId="2ce4f8eed8444bc6" providerId="LiveId" clId="{656134AC-E757-4782-9005-05A3D9DAB31B}" dt="2024-10-08T07:11:26.734" v="667"/>
          <ac:picMkLst>
            <pc:docMk/>
            <pc:sldMk cId="3521090922" sldId="333"/>
            <ac:picMk id="54" creationId="{CF0E7A2F-82C1-6B6F-EC44-7F6EF98A16C3}"/>
          </ac:picMkLst>
        </pc:picChg>
        <pc:picChg chg="mod">
          <ac:chgData name="필문 정" userId="2ce4f8eed8444bc6" providerId="LiveId" clId="{656134AC-E757-4782-9005-05A3D9DAB31B}" dt="2024-10-08T07:11:26.734" v="667"/>
          <ac:picMkLst>
            <pc:docMk/>
            <pc:sldMk cId="3521090922" sldId="333"/>
            <ac:picMk id="59" creationId="{69370021-720E-C419-E8CD-7A48DD42C355}"/>
          </ac:picMkLst>
        </pc:picChg>
        <pc:picChg chg="mod">
          <ac:chgData name="필문 정" userId="2ce4f8eed8444bc6" providerId="LiveId" clId="{656134AC-E757-4782-9005-05A3D9DAB31B}" dt="2024-10-08T07:11:33.700" v="669"/>
          <ac:picMkLst>
            <pc:docMk/>
            <pc:sldMk cId="3521090922" sldId="333"/>
            <ac:picMk id="64" creationId="{B5DE0B81-3399-39E9-07BD-36164434F7B6}"/>
          </ac:picMkLst>
        </pc:picChg>
        <pc:picChg chg="mod">
          <ac:chgData name="필문 정" userId="2ce4f8eed8444bc6" providerId="LiveId" clId="{656134AC-E757-4782-9005-05A3D9DAB31B}" dt="2024-10-08T07:11:33.700" v="669"/>
          <ac:picMkLst>
            <pc:docMk/>
            <pc:sldMk cId="3521090922" sldId="333"/>
            <ac:picMk id="69" creationId="{263B109D-E10C-6649-AC60-7F08C6ABFEB9}"/>
          </ac:picMkLst>
        </pc:picChg>
        <pc:picChg chg="mod">
          <ac:chgData name="필문 정" userId="2ce4f8eed8444bc6" providerId="LiveId" clId="{656134AC-E757-4782-9005-05A3D9DAB31B}" dt="2024-10-08T07:11:33.700" v="669"/>
          <ac:picMkLst>
            <pc:docMk/>
            <pc:sldMk cId="3521090922" sldId="333"/>
            <ac:picMk id="74" creationId="{518C6187-B6A2-D6B3-7831-41DF229DE2EF}"/>
          </ac:picMkLst>
        </pc:picChg>
        <pc:picChg chg="mod">
          <ac:chgData name="필문 정" userId="2ce4f8eed8444bc6" providerId="LiveId" clId="{656134AC-E757-4782-9005-05A3D9DAB31B}" dt="2024-10-08T07:11:33.700" v="669"/>
          <ac:picMkLst>
            <pc:docMk/>
            <pc:sldMk cId="3521090922" sldId="333"/>
            <ac:picMk id="79" creationId="{FFEDAB12-DF3F-F528-9D44-5204EAA904DF}"/>
          </ac:picMkLst>
        </pc:picChg>
        <pc:picChg chg="mod">
          <ac:chgData name="필문 정" userId="2ce4f8eed8444bc6" providerId="LiveId" clId="{656134AC-E757-4782-9005-05A3D9DAB31B}" dt="2024-10-08T07:11:51.746" v="676"/>
          <ac:picMkLst>
            <pc:docMk/>
            <pc:sldMk cId="3521090922" sldId="333"/>
            <ac:picMk id="84" creationId="{D8C109EA-3E53-28D1-76EF-C68761574A6D}"/>
          </ac:picMkLst>
        </pc:picChg>
        <pc:picChg chg="mod">
          <ac:chgData name="필문 정" userId="2ce4f8eed8444bc6" providerId="LiveId" clId="{656134AC-E757-4782-9005-05A3D9DAB31B}" dt="2024-10-08T08:06:25.604" v="2073" actId="1035"/>
          <ac:picMkLst>
            <pc:docMk/>
            <pc:sldMk cId="3521090922" sldId="333"/>
            <ac:picMk id="122" creationId="{651648DD-586C-CE25-FB11-AE7760A15CDD}"/>
          </ac:picMkLst>
        </pc:picChg>
        <pc:picChg chg="del">
          <ac:chgData name="필문 정" userId="2ce4f8eed8444bc6" providerId="LiveId" clId="{656134AC-E757-4782-9005-05A3D9DAB31B}" dt="2024-10-08T07:11:15.374" v="662" actId="478"/>
          <ac:picMkLst>
            <pc:docMk/>
            <pc:sldMk cId="3521090922" sldId="333"/>
            <ac:picMk id="180" creationId="{6D277CD9-1D6B-BCDF-F5CB-1AF8956FB3F7}"/>
          </ac:picMkLst>
        </pc:picChg>
        <pc:picChg chg="del mod">
          <ac:chgData name="필문 정" userId="2ce4f8eed8444bc6" providerId="LiveId" clId="{656134AC-E757-4782-9005-05A3D9DAB31B}" dt="2024-10-08T08:06:35.129" v="2074" actId="478"/>
          <ac:picMkLst>
            <pc:docMk/>
            <pc:sldMk cId="3521090922" sldId="333"/>
            <ac:picMk id="190" creationId="{57C038B0-EFA2-D18E-D333-33AA86AB745A}"/>
          </ac:picMkLst>
        </pc:picChg>
      </pc:sldChg>
      <pc:sldChg chg="add del">
        <pc:chgData name="필문 정" userId="2ce4f8eed8444bc6" providerId="LiveId" clId="{656134AC-E757-4782-9005-05A3D9DAB31B}" dt="2024-10-08T09:09:34.804" v="2163"/>
        <pc:sldMkLst>
          <pc:docMk/>
          <pc:sldMk cId="1777909975" sldId="334"/>
        </pc:sldMkLst>
      </pc:sldChg>
      <pc:sldChg chg="addSp delSp modSp mod modAnim">
        <pc:chgData name="필문 정" userId="2ce4f8eed8444bc6" providerId="LiveId" clId="{656134AC-E757-4782-9005-05A3D9DAB31B}" dt="2024-10-08T08:00:49.357" v="2013" actId="1076"/>
        <pc:sldMkLst>
          <pc:docMk/>
          <pc:sldMk cId="3300444794" sldId="335"/>
        </pc:sldMkLst>
        <pc:spChg chg="del">
          <ac:chgData name="필문 정" userId="2ce4f8eed8444bc6" providerId="LiveId" clId="{656134AC-E757-4782-9005-05A3D9DAB31B}" dt="2024-10-08T08:00:10.161" v="2003" actId="478"/>
          <ac:spMkLst>
            <pc:docMk/>
            <pc:sldMk cId="3300444794" sldId="335"/>
            <ac:spMk id="16" creationId="{8BD100E5-682D-13CE-B307-81D8B8E71B57}"/>
          </ac:spMkLst>
        </pc:spChg>
        <pc:spChg chg="mod topLvl">
          <ac:chgData name="필문 정" userId="2ce4f8eed8444bc6" providerId="LiveId" clId="{656134AC-E757-4782-9005-05A3D9DAB31B}" dt="2024-10-08T08:00:04.567" v="2002" actId="404"/>
          <ac:spMkLst>
            <pc:docMk/>
            <pc:sldMk cId="3300444794" sldId="335"/>
            <ac:spMk id="24" creationId="{67F04AE5-D365-4B0E-9031-83310E282831}"/>
          </ac:spMkLst>
        </pc:spChg>
        <pc:spChg chg="del topLvl">
          <ac:chgData name="필문 정" userId="2ce4f8eed8444bc6" providerId="LiveId" clId="{656134AC-E757-4782-9005-05A3D9DAB31B}" dt="2024-10-08T07:59:39.695" v="1899" actId="478"/>
          <ac:spMkLst>
            <pc:docMk/>
            <pc:sldMk cId="3300444794" sldId="335"/>
            <ac:spMk id="45" creationId="{512AEB8B-AA28-FDBA-00E7-D5D95C2F683D}"/>
          </ac:spMkLst>
        </pc:spChg>
        <pc:spChg chg="del">
          <ac:chgData name="필문 정" userId="2ce4f8eed8444bc6" providerId="LiveId" clId="{656134AC-E757-4782-9005-05A3D9DAB31B}" dt="2024-10-08T08:00:15.578" v="2005" actId="478"/>
          <ac:spMkLst>
            <pc:docMk/>
            <pc:sldMk cId="3300444794" sldId="335"/>
            <ac:spMk id="55" creationId="{C1235350-DA32-4D3D-AF98-B200A140AAA8}"/>
          </ac:spMkLst>
        </pc:spChg>
        <pc:grpChg chg="del">
          <ac:chgData name="필문 정" userId="2ce4f8eed8444bc6" providerId="LiveId" clId="{656134AC-E757-4782-9005-05A3D9DAB31B}" dt="2024-10-08T08:00:14.016" v="2004" actId="478"/>
          <ac:grpSpMkLst>
            <pc:docMk/>
            <pc:sldMk cId="3300444794" sldId="335"/>
            <ac:grpSpMk id="7" creationId="{F15E6CC2-791D-CE03-4E5D-FC4D5DA0D776}"/>
          </ac:grpSpMkLst>
        </pc:grpChg>
        <pc:grpChg chg="add del">
          <ac:chgData name="필문 정" userId="2ce4f8eed8444bc6" providerId="LiveId" clId="{656134AC-E757-4782-9005-05A3D9DAB31B}" dt="2024-10-08T07:59:39.695" v="1899" actId="478"/>
          <ac:grpSpMkLst>
            <pc:docMk/>
            <pc:sldMk cId="3300444794" sldId="335"/>
            <ac:grpSpMk id="14" creationId="{AF4B2E62-632E-762D-16F9-2015B268C1F4}"/>
          </ac:grpSpMkLst>
        </pc:grpChg>
        <pc:picChg chg="add mod">
          <ac:chgData name="필문 정" userId="2ce4f8eed8444bc6" providerId="LiveId" clId="{656134AC-E757-4782-9005-05A3D9DAB31B}" dt="2024-10-08T08:00:49.357" v="2013" actId="1076"/>
          <ac:picMkLst>
            <pc:docMk/>
            <pc:sldMk cId="3300444794" sldId="335"/>
            <ac:picMk id="6" creationId="{00106FD1-A8CA-4478-1EF3-E6A6D57DBE14}"/>
          </ac:picMkLst>
        </pc:picChg>
      </pc:sldChg>
      <pc:sldChg chg="del">
        <pc:chgData name="필문 정" userId="2ce4f8eed8444bc6" providerId="LiveId" clId="{656134AC-E757-4782-9005-05A3D9DAB31B}" dt="2024-10-08T09:09:52.027" v="2164" actId="2696"/>
        <pc:sldMkLst>
          <pc:docMk/>
          <pc:sldMk cId="1741396306" sldId="336"/>
        </pc:sldMkLst>
      </pc:sldChg>
      <pc:sldChg chg="del">
        <pc:chgData name="필문 정" userId="2ce4f8eed8444bc6" providerId="LiveId" clId="{656134AC-E757-4782-9005-05A3D9DAB31B}" dt="2024-10-08T08:11:47.097" v="2075" actId="2696"/>
        <pc:sldMkLst>
          <pc:docMk/>
          <pc:sldMk cId="2914320032" sldId="337"/>
        </pc:sldMkLst>
      </pc:sldChg>
      <pc:sldChg chg="add del">
        <pc:chgData name="필문 정" userId="2ce4f8eed8444bc6" providerId="LiveId" clId="{656134AC-E757-4782-9005-05A3D9DAB31B}" dt="2024-10-08T08:11:51.775" v="2076"/>
        <pc:sldMkLst>
          <pc:docMk/>
          <pc:sldMk cId="2366273042" sldId="338"/>
        </pc:sldMkLst>
      </pc:sldChg>
      <pc:sldChg chg="add del">
        <pc:chgData name="필문 정" userId="2ce4f8eed8444bc6" providerId="LiveId" clId="{656134AC-E757-4782-9005-05A3D9DAB31B}" dt="2024-10-08T08:11:51.775" v="2076"/>
        <pc:sldMkLst>
          <pc:docMk/>
          <pc:sldMk cId="2535324366" sldId="339"/>
        </pc:sldMkLst>
      </pc:sldChg>
      <pc:sldChg chg="add del">
        <pc:chgData name="필문 정" userId="2ce4f8eed8444bc6" providerId="LiveId" clId="{656134AC-E757-4782-9005-05A3D9DAB31B}" dt="2024-10-08T08:11:51.775" v="2076"/>
        <pc:sldMkLst>
          <pc:docMk/>
          <pc:sldMk cId="1323732482" sldId="340"/>
        </pc:sldMkLst>
      </pc:sldChg>
      <pc:sldChg chg="add del">
        <pc:chgData name="필문 정" userId="2ce4f8eed8444bc6" providerId="LiveId" clId="{656134AC-E757-4782-9005-05A3D9DAB31B}" dt="2024-10-08T07:58:49.441" v="1896" actId="2696"/>
        <pc:sldMkLst>
          <pc:docMk/>
          <pc:sldMk cId="2716335670" sldId="341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3625369494" sldId="341"/>
        </pc:sldMkLst>
      </pc:sldChg>
      <pc:sldChg chg="addSp delSp modSp add mod ord">
        <pc:chgData name="필문 정" userId="2ce4f8eed8444bc6" providerId="LiveId" clId="{656134AC-E757-4782-9005-05A3D9DAB31B}" dt="2024-10-08T08:24:00.509" v="2160" actId="14100"/>
        <pc:sldMkLst>
          <pc:docMk/>
          <pc:sldMk cId="1709334506" sldId="342"/>
        </pc:sldMkLst>
        <pc:spChg chg="mod">
          <ac:chgData name="필문 정" userId="2ce4f8eed8444bc6" providerId="LiveId" clId="{656134AC-E757-4782-9005-05A3D9DAB31B}" dt="2024-10-08T07:31:45.470" v="1360" actId="20577"/>
          <ac:spMkLst>
            <pc:docMk/>
            <pc:sldMk cId="1709334506" sldId="342"/>
            <ac:spMk id="6" creationId="{AA2158E4-F720-9B8C-0DE3-190EB8339AAE}"/>
          </ac:spMkLst>
        </pc:spChg>
        <pc:spChg chg="mod">
          <ac:chgData name="필문 정" userId="2ce4f8eed8444bc6" providerId="LiveId" clId="{656134AC-E757-4782-9005-05A3D9DAB31B}" dt="2024-10-08T07:28:21.441" v="785" actId="1035"/>
          <ac:spMkLst>
            <pc:docMk/>
            <pc:sldMk cId="1709334506" sldId="342"/>
            <ac:spMk id="10" creationId="{C010C296-6425-C958-C243-153F63420DB8}"/>
          </ac:spMkLst>
        </pc:spChg>
        <pc:spChg chg="add del mod">
          <ac:chgData name="필문 정" userId="2ce4f8eed8444bc6" providerId="LiveId" clId="{656134AC-E757-4782-9005-05A3D9DAB31B}" dt="2024-10-08T07:31:16.135" v="1288" actId="478"/>
          <ac:spMkLst>
            <pc:docMk/>
            <pc:sldMk cId="1709334506" sldId="342"/>
            <ac:spMk id="12" creationId="{42897074-4658-1A2E-9AE0-108EFD4ECCA8}"/>
          </ac:spMkLst>
        </pc:spChg>
        <pc:picChg chg="mod">
          <ac:chgData name="필문 정" userId="2ce4f8eed8444bc6" providerId="LiveId" clId="{656134AC-E757-4782-9005-05A3D9DAB31B}" dt="2024-10-08T08:24:00.509" v="2160" actId="14100"/>
          <ac:picMkLst>
            <pc:docMk/>
            <pc:sldMk cId="1709334506" sldId="342"/>
            <ac:picMk id="9" creationId="{725FB028-87CF-562C-5FAF-7778E7205A06}"/>
          </ac:picMkLst>
        </pc:picChg>
        <pc:picChg chg="mod">
          <ac:chgData name="필문 정" userId="2ce4f8eed8444bc6" providerId="LiveId" clId="{656134AC-E757-4782-9005-05A3D9DAB31B}" dt="2024-10-08T07:28:49.014" v="790" actId="1076"/>
          <ac:picMkLst>
            <pc:docMk/>
            <pc:sldMk cId="1709334506" sldId="342"/>
            <ac:picMk id="17" creationId="{9E3B8479-784F-E411-DAC3-242F94A5540E}"/>
          </ac:picMkLst>
        </pc:picChg>
      </pc:sldChg>
      <pc:sldChg chg="addSp delSp modSp add mod">
        <pc:chgData name="필문 정" userId="2ce4f8eed8444bc6" providerId="LiveId" clId="{656134AC-E757-4782-9005-05A3D9DAB31B}" dt="2024-10-08T07:36:07.500" v="1476" actId="1076"/>
        <pc:sldMkLst>
          <pc:docMk/>
          <pc:sldMk cId="2675110126" sldId="343"/>
        </pc:sldMkLst>
        <pc:spChg chg="mod">
          <ac:chgData name="필문 정" userId="2ce4f8eed8444bc6" providerId="LiveId" clId="{656134AC-E757-4782-9005-05A3D9DAB31B}" dt="2024-10-08T07:35:53.764" v="1471" actId="20577"/>
          <ac:spMkLst>
            <pc:docMk/>
            <pc:sldMk cId="2675110126" sldId="343"/>
            <ac:spMk id="10" creationId="{E27DFCC5-278B-8D77-A261-D1CAA0EE8AD0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1" creationId="{5C4A8036-1FAC-E124-54CE-19FB9990D105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2" creationId="{2B02A0F7-FC20-1E3B-A525-FF8D8FF58899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3" creationId="{42857200-389C-2387-6CB7-D065CC68B493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4" creationId="{D9813C76-06D8-A874-762D-C104619D152D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5" creationId="{81AA16B6-3F99-2492-F348-4C31CF2773CF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6" creationId="{2D3AF961-C758-4ECA-C2BE-F1F63E58F3FB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19" creationId="{87AE594D-F53E-426C-DA07-4064353A9C52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21" creationId="{E975F47A-7A2F-2358-92FD-2D37CFD586D0}"/>
          </ac:spMkLst>
        </pc:spChg>
        <pc:spChg chg="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24" creationId="{3AE3F515-EB66-E721-9A53-84A3F269D544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30" creationId="{FC3CF020-BDA9-9324-588E-99B56A69355E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39" creationId="{B56264D4-6588-7401-F728-FCE631446761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40" creationId="{95E196B0-E073-1B40-D7EF-10E4CC3954F3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41" creationId="{A4C747D8-5C6C-62C0-0F72-A01D60CADFDB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42" creationId="{343B3146-308A-A673-A419-E40EE3597286}"/>
          </ac:spMkLst>
        </pc:spChg>
        <pc:spChg chg="del">
          <ac:chgData name="필문 정" userId="2ce4f8eed8444bc6" providerId="LiveId" clId="{656134AC-E757-4782-9005-05A3D9DAB31B}" dt="2024-10-08T07:35:15.774" v="1444" actId="478"/>
          <ac:spMkLst>
            <pc:docMk/>
            <pc:sldMk cId="2675110126" sldId="343"/>
            <ac:spMk id="44" creationId="{E6ADD687-68CD-3322-FB99-055221D0F999}"/>
          </ac:spMkLst>
        </pc:spChg>
        <pc:spChg chg="del">
          <ac:chgData name="필문 정" userId="2ce4f8eed8444bc6" providerId="LiveId" clId="{656134AC-E757-4782-9005-05A3D9DAB31B}" dt="2024-10-08T07:35:15.774" v="1444" actId="478"/>
          <ac:spMkLst>
            <pc:docMk/>
            <pc:sldMk cId="2675110126" sldId="343"/>
            <ac:spMk id="46" creationId="{DDD0F99A-EF93-8A91-F00B-1836105D75D5}"/>
          </ac:spMkLst>
        </pc:spChg>
        <pc:spChg chg="del">
          <ac:chgData name="필문 정" userId="2ce4f8eed8444bc6" providerId="LiveId" clId="{656134AC-E757-4782-9005-05A3D9DAB31B}" dt="2024-10-08T07:35:15.774" v="1444" actId="478"/>
          <ac:spMkLst>
            <pc:docMk/>
            <pc:sldMk cId="2675110126" sldId="343"/>
            <ac:spMk id="47" creationId="{3A3A3FE3-0BB7-7659-2829-E71A39228922}"/>
          </ac:spMkLst>
        </pc:spChg>
        <pc:spChg chg="add del">
          <ac:chgData name="필문 정" userId="2ce4f8eed8444bc6" providerId="LiveId" clId="{656134AC-E757-4782-9005-05A3D9DAB31B}" dt="2024-10-08T07:35:15.774" v="1444" actId="478"/>
          <ac:spMkLst>
            <pc:docMk/>
            <pc:sldMk cId="2675110126" sldId="343"/>
            <ac:spMk id="48" creationId="{5B86D011-2B52-B7EC-A0D1-DB1368A305CF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49" creationId="{A8831812-FC06-5ADB-1DD8-2C056B5B3799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50" creationId="{E4E576E3-684C-5DEB-D130-E73E0E47EF6F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51" creationId="{3BF7E584-B39A-DEAD-252F-F372FAE31E09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52" creationId="{3E4360C8-FDEA-2E23-283C-ABDC790E6CE8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54" creationId="{9A53EC9E-009F-CFE9-5220-F33EE806452E}"/>
          </ac:spMkLst>
        </pc:spChg>
        <pc:spChg chg="add mod">
          <ac:chgData name="필문 정" userId="2ce4f8eed8444bc6" providerId="LiveId" clId="{656134AC-E757-4782-9005-05A3D9DAB31B}" dt="2024-10-08T07:35:24.639" v="1445"/>
          <ac:spMkLst>
            <pc:docMk/>
            <pc:sldMk cId="2675110126" sldId="343"/>
            <ac:spMk id="56" creationId="{B74EF661-0775-C9CD-A161-8A887A3543F6}"/>
          </ac:spMkLst>
        </pc:spChg>
        <pc:grpChg chg="add mod">
          <ac:chgData name="필문 정" userId="2ce4f8eed8444bc6" providerId="LiveId" clId="{656134AC-E757-4782-9005-05A3D9DAB31B}" dt="2024-10-08T07:35:24.639" v="1445"/>
          <ac:grpSpMkLst>
            <pc:docMk/>
            <pc:sldMk cId="2675110126" sldId="343"/>
            <ac:grpSpMk id="6" creationId="{11F116A4-6FCE-C38F-4BA9-60375A592A9E}"/>
          </ac:grpSpMkLst>
        </pc:grpChg>
        <pc:picChg chg="del">
          <ac:chgData name="필문 정" userId="2ce4f8eed8444bc6" providerId="LiveId" clId="{656134AC-E757-4782-9005-05A3D9DAB31B}" dt="2024-10-08T07:35:41.947" v="1446" actId="478"/>
          <ac:picMkLst>
            <pc:docMk/>
            <pc:sldMk cId="2675110126" sldId="343"/>
            <ac:picMk id="9" creationId="{3A769D9E-3718-EF9C-A77D-3525FF24241A}"/>
          </ac:picMkLst>
        </pc:picChg>
        <pc:picChg chg="add mod">
          <ac:chgData name="필문 정" userId="2ce4f8eed8444bc6" providerId="LiveId" clId="{656134AC-E757-4782-9005-05A3D9DAB31B}" dt="2024-10-08T07:36:07.500" v="1476" actId="1076"/>
          <ac:picMkLst>
            <pc:docMk/>
            <pc:sldMk cId="2675110126" sldId="343"/>
            <ac:picMk id="58" creationId="{8A662EA5-C0F0-39A1-B18E-00860674CF06}"/>
          </ac:picMkLst>
        </pc:picChg>
        <pc:cxnChg chg="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26" creationId="{AE845A4A-7EF3-B37C-D5F2-C6C12EC33C59}"/>
          </ac:cxnSpMkLst>
        </pc:cxnChg>
        <pc:cxnChg chg="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27" creationId="{E4B1C40D-3DA8-D5EF-636A-079BEEB0DB5A}"/>
          </ac:cxnSpMkLst>
        </pc:cxnChg>
        <pc:cxnChg chg="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28" creationId="{0C42725E-62C2-D1D8-79B0-FE7B48DC6A7E}"/>
          </ac:cxnSpMkLst>
        </pc:cxnChg>
        <pc:cxnChg chg="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29" creationId="{989AE88B-89C3-58DD-3E30-C7E7410A107B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33" creationId="{7B2BE713-7527-33A6-8FE7-0FB8FEB80CBD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34" creationId="{22EE8D0D-1505-E142-343F-F6EB8D4D7167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35" creationId="{CF2689DB-4986-0700-E6C5-B73D8FCC71AD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36" creationId="{6EA43031-4686-2A53-A5F1-765F6F48C00E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37" creationId="{77FCC329-4D97-DD5E-D6A9-CC2AEFB1BD58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43" creationId="{7FDFFFDF-6D80-2E20-96B9-67CA835654A1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45" creationId="{5D0C134E-F635-63AE-7D33-7380D399C9DA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53" creationId="{30134269-321C-CD98-EDC3-FFC973F7CB64}"/>
          </ac:cxnSpMkLst>
        </pc:cxnChg>
        <pc:cxnChg chg="add mod">
          <ac:chgData name="필문 정" userId="2ce4f8eed8444bc6" providerId="LiveId" clId="{656134AC-E757-4782-9005-05A3D9DAB31B}" dt="2024-10-08T07:35:24.639" v="1445"/>
          <ac:cxnSpMkLst>
            <pc:docMk/>
            <pc:sldMk cId="2675110126" sldId="343"/>
            <ac:cxnSpMk id="55" creationId="{A8266B52-F442-141E-976C-1292851BEE0B}"/>
          </ac:cxnSpMkLst>
        </pc:cxnChg>
      </pc:sldChg>
      <pc:sldChg chg="addSp delSp modSp add mod ord">
        <pc:chgData name="필문 정" userId="2ce4f8eed8444bc6" providerId="LiveId" clId="{656134AC-E757-4782-9005-05A3D9DAB31B}" dt="2024-10-08T07:58:40.860" v="1895" actId="1076"/>
        <pc:sldMkLst>
          <pc:docMk/>
          <pc:sldMk cId="2936697116" sldId="344"/>
        </pc:sldMkLst>
        <pc:spChg chg="mod">
          <ac:chgData name="필문 정" userId="2ce4f8eed8444bc6" providerId="LiveId" clId="{656134AC-E757-4782-9005-05A3D9DAB31B}" dt="2024-10-08T07:36:41.073" v="1521" actId="14100"/>
          <ac:spMkLst>
            <pc:docMk/>
            <pc:sldMk cId="2936697116" sldId="344"/>
            <ac:spMk id="10" creationId="{985345F6-CC4D-4353-577D-8FB2BB7891D2}"/>
          </ac:spMkLst>
        </pc:spChg>
        <pc:spChg chg="mod">
          <ac:chgData name="필문 정" userId="2ce4f8eed8444bc6" providerId="LiveId" clId="{656134AC-E757-4782-9005-05A3D9DAB31B}" dt="2024-10-08T07:58:40.860" v="1895" actId="1076"/>
          <ac:spMkLst>
            <pc:docMk/>
            <pc:sldMk cId="2936697116" sldId="344"/>
            <ac:spMk id="44" creationId="{908542A4-2579-BF6B-4CA4-C4DB7F765547}"/>
          </ac:spMkLst>
        </pc:spChg>
        <pc:spChg chg="del">
          <ac:chgData name="필문 정" userId="2ce4f8eed8444bc6" providerId="LiveId" clId="{656134AC-E757-4782-9005-05A3D9DAB31B}" dt="2024-10-08T07:36:50.787" v="1525" actId="478"/>
          <ac:spMkLst>
            <pc:docMk/>
            <pc:sldMk cId="2936697116" sldId="344"/>
            <ac:spMk id="46" creationId="{C09357C1-F2C3-3703-377A-F0AAB4E618B2}"/>
          </ac:spMkLst>
        </pc:spChg>
        <pc:spChg chg="del mod">
          <ac:chgData name="필문 정" userId="2ce4f8eed8444bc6" providerId="LiveId" clId="{656134AC-E757-4782-9005-05A3D9DAB31B}" dt="2024-10-08T07:36:52.184" v="1526" actId="478"/>
          <ac:spMkLst>
            <pc:docMk/>
            <pc:sldMk cId="2936697116" sldId="344"/>
            <ac:spMk id="47" creationId="{C5EE977C-D33D-113B-B840-343B52ED014B}"/>
          </ac:spMkLst>
        </pc:spChg>
        <pc:spChg chg="add del">
          <ac:chgData name="필문 정" userId="2ce4f8eed8444bc6" providerId="LiveId" clId="{656134AC-E757-4782-9005-05A3D9DAB31B}" dt="2024-10-08T07:36:57.965" v="1528" actId="478"/>
          <ac:spMkLst>
            <pc:docMk/>
            <pc:sldMk cId="2936697116" sldId="344"/>
            <ac:spMk id="48" creationId="{5A184036-BC7B-7390-6606-9D5515ED036A}"/>
          </ac:spMkLst>
        </pc:spChg>
      </pc:sldChg>
      <pc:sldChg chg="modSp add mod">
        <pc:chgData name="필문 정" userId="2ce4f8eed8444bc6" providerId="LiveId" clId="{656134AC-E757-4782-9005-05A3D9DAB31B}" dt="2024-10-08T08:13:41.960" v="2134" actId="6549"/>
        <pc:sldMkLst>
          <pc:docMk/>
          <pc:sldMk cId="3078389098" sldId="345"/>
        </pc:sldMkLst>
        <pc:spChg chg="mod">
          <ac:chgData name="필문 정" userId="2ce4f8eed8444bc6" providerId="LiveId" clId="{656134AC-E757-4782-9005-05A3D9DAB31B}" dt="2024-10-08T08:13:41.960" v="2134" actId="6549"/>
          <ac:spMkLst>
            <pc:docMk/>
            <pc:sldMk cId="3078389098" sldId="345"/>
            <ac:spMk id="11" creationId="{A78AA304-066D-DEF9-C107-F51D5BF935F5}"/>
          </ac:spMkLst>
        </pc:spChg>
        <pc:spChg chg="mod">
          <ac:chgData name="필문 정" userId="2ce4f8eed8444bc6" providerId="LiveId" clId="{656134AC-E757-4782-9005-05A3D9DAB31B}" dt="2024-10-08T08:01:35.267" v="2035"/>
          <ac:spMkLst>
            <pc:docMk/>
            <pc:sldMk cId="3078389098" sldId="345"/>
            <ac:spMk id="22" creationId="{89ABF3A9-B70D-6714-92ED-9F6332D08092}"/>
          </ac:spMkLst>
        </pc:spChg>
        <pc:spChg chg="mod">
          <ac:chgData name="필문 정" userId="2ce4f8eed8444bc6" providerId="LiveId" clId="{656134AC-E757-4782-9005-05A3D9DAB31B}" dt="2024-10-08T08:01:39.679" v="2036"/>
          <ac:spMkLst>
            <pc:docMk/>
            <pc:sldMk cId="3078389098" sldId="345"/>
            <ac:spMk id="23" creationId="{B9026E0F-A495-7219-D19A-AF4F8326B7BB}"/>
          </ac:spMkLst>
        </pc:spChg>
        <pc:spChg chg="mod">
          <ac:chgData name="필문 정" userId="2ce4f8eed8444bc6" providerId="LiveId" clId="{656134AC-E757-4782-9005-05A3D9DAB31B}" dt="2024-10-08T08:13:38.977" v="2127" actId="113"/>
          <ac:spMkLst>
            <pc:docMk/>
            <pc:sldMk cId="3078389098" sldId="345"/>
            <ac:spMk id="24" creationId="{2A03456E-6B6D-76C6-B120-052C0456ED85}"/>
          </ac:spMkLst>
        </pc:spChg>
        <pc:spChg chg="mod">
          <ac:chgData name="필문 정" userId="2ce4f8eed8444bc6" providerId="LiveId" clId="{656134AC-E757-4782-9005-05A3D9DAB31B}" dt="2024-10-08T08:01:20.221" v="2032" actId="20577"/>
          <ac:spMkLst>
            <pc:docMk/>
            <pc:sldMk cId="3078389098" sldId="345"/>
            <ac:spMk id="40" creationId="{714AA69C-9641-08CD-9971-795C40CCBE22}"/>
          </ac:spMkLst>
        </pc:spChg>
        <pc:spChg chg="mod">
          <ac:chgData name="필문 정" userId="2ce4f8eed8444bc6" providerId="LiveId" clId="{656134AC-E757-4782-9005-05A3D9DAB31B}" dt="2024-10-08T08:01:31.113" v="2034" actId="1076"/>
          <ac:spMkLst>
            <pc:docMk/>
            <pc:sldMk cId="3078389098" sldId="345"/>
            <ac:spMk id="49" creationId="{CD50B454-962B-507B-5415-3CAF5602FF4B}"/>
          </ac:spMkLst>
        </pc:spChg>
      </pc:sldChg>
      <pc:sldChg chg="modSp add mod">
        <pc:chgData name="필문 정" userId="2ce4f8eed8444bc6" providerId="LiveId" clId="{656134AC-E757-4782-9005-05A3D9DAB31B}" dt="2024-10-08T08:13:52.730" v="2159" actId="113"/>
        <pc:sldMkLst>
          <pc:docMk/>
          <pc:sldMk cId="3367205200" sldId="346"/>
        </pc:sldMkLst>
        <pc:spChg chg="mod">
          <ac:chgData name="필문 정" userId="2ce4f8eed8444bc6" providerId="LiveId" clId="{656134AC-E757-4782-9005-05A3D9DAB31B}" dt="2024-10-08T08:13:48.089" v="2141" actId="6549"/>
          <ac:spMkLst>
            <pc:docMk/>
            <pc:sldMk cId="3367205200" sldId="346"/>
            <ac:spMk id="11" creationId="{B4BAAB7F-37BB-5494-A41A-F0C3888F862F}"/>
          </ac:spMkLst>
        </pc:spChg>
        <pc:spChg chg="mod">
          <ac:chgData name="필문 정" userId="2ce4f8eed8444bc6" providerId="LiveId" clId="{656134AC-E757-4782-9005-05A3D9DAB31B}" dt="2024-10-08T08:01:59.604" v="2053"/>
          <ac:spMkLst>
            <pc:docMk/>
            <pc:sldMk cId="3367205200" sldId="346"/>
            <ac:spMk id="22" creationId="{41322BAE-169F-D438-95B9-31ABB1596F1D}"/>
          </ac:spMkLst>
        </pc:spChg>
        <pc:spChg chg="mod">
          <ac:chgData name="필문 정" userId="2ce4f8eed8444bc6" providerId="LiveId" clId="{656134AC-E757-4782-9005-05A3D9DAB31B}" dt="2024-10-08T08:02:03.351" v="2054"/>
          <ac:spMkLst>
            <pc:docMk/>
            <pc:sldMk cId="3367205200" sldId="346"/>
            <ac:spMk id="23" creationId="{09CB0CD9-5A74-B8AB-12D6-91D51A9ABAA6}"/>
          </ac:spMkLst>
        </pc:spChg>
        <pc:spChg chg="mod">
          <ac:chgData name="필문 정" userId="2ce4f8eed8444bc6" providerId="LiveId" clId="{656134AC-E757-4782-9005-05A3D9DAB31B}" dt="2024-10-08T08:13:52.730" v="2159" actId="113"/>
          <ac:spMkLst>
            <pc:docMk/>
            <pc:sldMk cId="3367205200" sldId="346"/>
            <ac:spMk id="24" creationId="{637A6870-F554-F31F-8DB4-93EB855EA573}"/>
          </ac:spMkLst>
        </pc:spChg>
        <pc:spChg chg="mod">
          <ac:chgData name="필문 정" userId="2ce4f8eed8444bc6" providerId="LiveId" clId="{656134AC-E757-4782-9005-05A3D9DAB31B}" dt="2024-10-08T08:02:15.810" v="2056" actId="20577"/>
          <ac:spMkLst>
            <pc:docMk/>
            <pc:sldMk cId="3367205200" sldId="346"/>
            <ac:spMk id="40" creationId="{CDAA557D-AFCE-026D-5576-F0E200361130}"/>
          </ac:spMkLst>
        </pc:spChg>
        <pc:spChg chg="mod">
          <ac:chgData name="필문 정" userId="2ce4f8eed8444bc6" providerId="LiveId" clId="{656134AC-E757-4782-9005-05A3D9DAB31B}" dt="2024-10-08T08:01:55.972" v="2052"/>
          <ac:spMkLst>
            <pc:docMk/>
            <pc:sldMk cId="3367205200" sldId="346"/>
            <ac:spMk id="49" creationId="{9972059F-9835-876A-C51E-A380F90D8B61}"/>
          </ac:spMkLst>
        </pc:spChg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897884841" sldId="347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3576942853" sldId="348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3843099295" sldId="349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287388018" sldId="350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4112657249" sldId="351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3953199734" sldId="352"/>
        </pc:sldMkLst>
      </pc:sldChg>
      <pc:sldChg chg="add">
        <pc:chgData name="필문 정" userId="2ce4f8eed8444bc6" providerId="LiveId" clId="{656134AC-E757-4782-9005-05A3D9DAB31B}" dt="2024-10-08T08:11:51.775" v="2076"/>
        <pc:sldMkLst>
          <pc:docMk/>
          <pc:sldMk cId="2956994978" sldId="35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37.svg"/><Relationship Id="rId10" Type="http://schemas.openxmlformats.org/officeDocument/2006/relationships/image" Target="../media/image79.png"/><Relationship Id="rId4" Type="http://schemas.openxmlformats.org/officeDocument/2006/relationships/image" Target="../media/image36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83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5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83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5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83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5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0.png"/><Relationship Id="rId3" Type="http://schemas.openxmlformats.org/officeDocument/2006/relationships/image" Target="../media/image37.svg"/><Relationship Id="rId21" Type="http://schemas.openxmlformats.org/officeDocument/2006/relationships/image" Target="../media/image6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2.svg"/><Relationship Id="rId2" Type="http://schemas.openxmlformats.org/officeDocument/2006/relationships/image" Target="../media/image36.png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2.jpg"/><Relationship Id="rId10" Type="http://schemas.openxmlformats.org/officeDocument/2006/relationships/image" Target="../media/image44.png"/><Relationship Id="rId19" Type="http://schemas.openxmlformats.org/officeDocument/2006/relationships/image" Target="../media/image51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0.png"/><Relationship Id="rId3" Type="http://schemas.openxmlformats.org/officeDocument/2006/relationships/image" Target="../media/image37.svg"/><Relationship Id="rId21" Type="http://schemas.openxmlformats.org/officeDocument/2006/relationships/image" Target="../media/image6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2.svg"/><Relationship Id="rId2" Type="http://schemas.openxmlformats.org/officeDocument/2006/relationships/image" Target="../media/image36.png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2.jpg"/><Relationship Id="rId10" Type="http://schemas.openxmlformats.org/officeDocument/2006/relationships/image" Target="../media/image44.png"/><Relationship Id="rId19" Type="http://schemas.openxmlformats.org/officeDocument/2006/relationships/image" Target="../media/image51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0.png"/><Relationship Id="rId3" Type="http://schemas.openxmlformats.org/officeDocument/2006/relationships/image" Target="../media/image37.svg"/><Relationship Id="rId21" Type="http://schemas.openxmlformats.org/officeDocument/2006/relationships/image" Target="../media/image6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2.svg"/><Relationship Id="rId2" Type="http://schemas.openxmlformats.org/officeDocument/2006/relationships/image" Target="../media/image36.png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3.png"/><Relationship Id="rId10" Type="http://schemas.openxmlformats.org/officeDocument/2006/relationships/image" Target="../media/image44.png"/><Relationship Id="rId19" Type="http://schemas.openxmlformats.org/officeDocument/2006/relationships/image" Target="../media/image51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0.png"/><Relationship Id="rId3" Type="http://schemas.openxmlformats.org/officeDocument/2006/relationships/image" Target="../media/image37.svg"/><Relationship Id="rId21" Type="http://schemas.openxmlformats.org/officeDocument/2006/relationships/image" Target="../media/image6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2.svg"/><Relationship Id="rId2" Type="http://schemas.openxmlformats.org/officeDocument/2006/relationships/image" Target="../media/image36.png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2.jpg"/><Relationship Id="rId10" Type="http://schemas.openxmlformats.org/officeDocument/2006/relationships/image" Target="../media/image44.png"/><Relationship Id="rId19" Type="http://schemas.openxmlformats.org/officeDocument/2006/relationships/image" Target="../media/image51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.png"/><Relationship Id="rId3" Type="http://schemas.openxmlformats.org/officeDocument/2006/relationships/image" Target="../media/image37.sv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41.svg"/><Relationship Id="rId2" Type="http://schemas.openxmlformats.org/officeDocument/2006/relationships/image" Target="../media/image3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11" Type="http://schemas.openxmlformats.org/officeDocument/2006/relationships/image" Target="../media/image59.png"/><Relationship Id="rId5" Type="http://schemas.openxmlformats.org/officeDocument/2006/relationships/image" Target="../media/image38.png"/><Relationship Id="rId15" Type="http://schemas.openxmlformats.org/officeDocument/2006/relationships/image" Target="../media/image7.svg"/><Relationship Id="rId10" Type="http://schemas.openxmlformats.org/officeDocument/2006/relationships/image" Target="../media/image58.sv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5.svg"/><Relationship Id="rId3" Type="http://schemas.openxmlformats.org/officeDocument/2006/relationships/image" Target="../media/image37.svg"/><Relationship Id="rId7" Type="http://schemas.openxmlformats.org/officeDocument/2006/relationships/image" Target="../media/image63.svg"/><Relationship Id="rId12" Type="http://schemas.openxmlformats.org/officeDocument/2006/relationships/image" Target="../media/image6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7.svg"/><Relationship Id="rId5" Type="http://schemas.openxmlformats.org/officeDocument/2006/relationships/image" Target="../media/image62.svg"/><Relationship Id="rId15" Type="http://schemas.openxmlformats.org/officeDocument/2006/relationships/image" Target="../media/image67.svg"/><Relationship Id="rId10" Type="http://schemas.openxmlformats.org/officeDocument/2006/relationships/image" Target="../media/image6.png"/><Relationship Id="rId4" Type="http://schemas.openxmlformats.org/officeDocument/2006/relationships/image" Target="../media/image61.png"/><Relationship Id="rId9" Type="http://schemas.openxmlformats.org/officeDocument/2006/relationships/image" Target="../media/image5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3.png"/><Relationship Id="rId3" Type="http://schemas.openxmlformats.org/officeDocument/2006/relationships/image" Target="../media/image37.svg"/><Relationship Id="rId7" Type="http://schemas.openxmlformats.org/officeDocument/2006/relationships/image" Target="../media/image38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32.png"/><Relationship Id="rId5" Type="http://schemas.openxmlformats.org/officeDocument/2006/relationships/image" Target="../media/image69.svg"/><Relationship Id="rId15" Type="http://schemas.openxmlformats.org/officeDocument/2006/relationships/image" Target="../media/image5.png"/><Relationship Id="rId10" Type="http://schemas.openxmlformats.org/officeDocument/2006/relationships/image" Target="../media/image72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562618"/>
            <a:chOff x="6747213" y="1370504"/>
            <a:chExt cx="4736481" cy="15626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엠아이티 능력개발원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123384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</a:t>
              </a:r>
              <a:r>
                <a:rPr lang="en-US" altLang="ko-KR" sz="48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II</a:t>
              </a:r>
              <a:br>
                <a:rPr lang="en-US" altLang="ko-KR" sz="4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25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(YOLO</a:t>
              </a:r>
              <a:r>
                <a:rPr lang="ko-KR" altLang="en-US" sz="25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를 통한 객체인식</a:t>
              </a:r>
              <a:r>
                <a:rPr lang="en-US" altLang="ko-KR" sz="25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5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4</a:t>
              </a:r>
              <a:r>
                <a:rPr lang="ko-KR" altLang="en-US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Algorhythnm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홍수지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구철환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정필문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김대경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YOLO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(You Only Look Once)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실시간 객체 탐지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(Object Detection)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를 위한 딥러닝 모델입니다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는 이미지나 동영상에서 객체를 빠르게 탐지하고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그 위치를 예측하는 데 사용됩니다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이 모델은 다른 객체 탐지 알고리즘과는 다르게 이미지를 한 번만 처리하여 결과를 예측하기 때문에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속도와 효율성이 뛰어납니다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0D14BD-49B7-81EC-619E-D5D899151D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788" y="3359271"/>
            <a:ext cx="5335954" cy="3144131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F812B77A-E575-DC3A-53ED-ED3147366090}"/>
              </a:ext>
            </a:extLst>
          </p:cNvPr>
          <p:cNvSpPr txBox="1"/>
          <p:nvPr/>
        </p:nvSpPr>
        <p:spPr>
          <a:xfrm>
            <a:off x="5125445" y="6233816"/>
            <a:ext cx="30287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194311" marR="0" lvl="1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YOLOv8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YOLO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(You Only Look Once)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특징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44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단일 네트워크 구조</a:t>
            </a:r>
            <a:endParaRPr lang="en-US" altLang="ko-KR" sz="1600" b="1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이미지를 한 번에 분석하여 객체의 위치와 종류를 예측합니다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기존의 모델들은 다단계 접근을 통해 이미지를 여러 번 처리한 후 객체를 탐지했지만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단일 네트워크 구조로 이미지를 처리해 빠르게 결과를 도출합니다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2.</a:t>
            </a:r>
            <a:r>
              <a:rPr lang="ko-KR" altLang="en-US" sz="16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속도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가장 큰 장점 중 하나는 실시간 객체 탐지가 가능할 정도로 빠르다는 점입니다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정확도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객체의 위치와 종류를 예측하는 데 있어서 비교적 높은 정확도를 자랑합니다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하지만 작은 객체에 대한 탐지는 상대적으로 어려운 경우가 있어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정확도를 높이기 위해 여러 버전이 개선되어 왔습니다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36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YOLO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(You Only Look Once)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장점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47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+mj-ea"/>
                <a:ea typeface="+mj-ea"/>
              </a:rPr>
              <a:t>1.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빠른 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한 번만 처리하여 객체를 탐지하기 때문에 매우 빠릅니다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실시간 객체 탐지 응용 프로그램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+mj-ea"/>
                <a:ea typeface="+mj-ea"/>
              </a:rPr>
              <a:t>     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 자동차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영상 분석 시스템 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에서 매우 중요한 장점입니다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단일 패스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(One-Pass)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 이미지를 처리하기 때문에 초당 많은 프레임을 처리할 수 있어 속도 측면에서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+mj-ea"/>
                <a:ea typeface="+mj-ea"/>
              </a:rPr>
              <a:t>   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객체 탐지 모델들보다 우수합니다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단순한 아키텍처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의 구조는 비교적 간단하며 직관적입니다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이를 통해 학습과 추론 과정이 간단해지고 구현이 용이합니다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네트워크 전체가 단일 단계로 동작하므로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탐지에 필요한 다양한 요소들이 하나의 모델 안에서 통합적으로 처리됩니다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전역적 맥락 이해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 전체를 한 번에 분석하므로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객체들 간의 상호 작용이나 전체적인 장면을 이해하는 데 강점을 가지고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이러한 전역적 분석 덕분에 객체의 위치나 크기 등을 더 정확하게 예측할 수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88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YOLO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(You Only Look Once) </a:t>
              </a:r>
              <a:r>
                <a:rPr lang="ko-KR" altLang="en-US" dirty="0">
                  <a:latin typeface="Calibri"/>
                  <a:ea typeface="맑은 고딕" panose="020B0503020000020004" pitchFamily="50" charset="-127"/>
                </a:rPr>
                <a:t>단점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317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객체에 대한 성능 저하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작은 객체를 탐지하는 데 있어 상대적으로 성능이 낮습니다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모델이 이미지를 큰 그리드 셀로 나누어 처리하기 때문입니다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j-ea"/>
                <a:ea typeface="+mj-ea"/>
              </a:rPr>
              <a:t>  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객체가 셀의 경계에 위치하면 탐지 정확도가 떨어질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오탐지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(FP, False Positive)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속도를 높이기 위해 객체 탐지에 있어 일부 타협을 하기 때문에 잘못된 위치에 객체를 탐지하는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오탐지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문제가 발생할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특히 복잡한 장면에서 비슷한 객체를 구분하는 데 어려움을 겪을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94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YOLO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(You Only Look Once) </a:t>
              </a:r>
              <a:r>
                <a:rPr lang="ko-KR" altLang="en-US" dirty="0">
                  <a:latin typeface="Calibri"/>
                  <a:ea typeface="맑은 고딕" panose="020B0503020000020004" pitchFamily="50" charset="-127"/>
                </a:rPr>
                <a:t>단점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303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고정된 그리드 크기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고정된 크기의 그리드로 나누어 각 셀이 하나의 객체만 탐지할 수 있도록 설계되어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따라서 동일한 그리드 셀 안에 여러 개의 객체가 있을 경우 정확하게 탐지하기 어려운 문제가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정밀도와 속도 간의 균형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속도에 초점을 맞춘 모델이기 때문에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더 느리지만 정확한 모델에 비해 정밀도가 낮을 수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특히 복잡한 이미지나 다양한 객체가 있는 이미지에서는 성능이 떨어질 수 있습니다</a:t>
            </a:r>
            <a:r>
              <a:rPr lang="en-US" altLang="ko-KR" sz="1400" dirty="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09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분석결과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YOLO version 5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1BFA2D-38ED-6E19-A4E4-D2D72F0F3D41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2060848"/>
          <a:ext cx="629181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3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89883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89883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89883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89883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89883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89883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17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17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17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0.232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17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0.157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B1CD709E-B627-822E-E843-B370A693B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645024"/>
            <a:ext cx="6291808" cy="278075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B603549-7ED0-00C3-785F-E5B52A1639C6}"/>
              </a:ext>
            </a:extLst>
          </p:cNvPr>
          <p:cNvGraphicFramePr>
            <a:graphicFrameLocks noGrp="1"/>
          </p:cNvGraphicFramePr>
          <p:nvPr/>
        </p:nvGraphicFramePr>
        <p:xfrm>
          <a:off x="6169991" y="2060847"/>
          <a:ext cx="1798218" cy="1033471"/>
        </p:xfrm>
        <a:graphic>
          <a:graphicData uri="http://schemas.openxmlformats.org/drawingml/2006/table">
            <a:tbl>
              <a:tblPr/>
              <a:tblGrid>
                <a:gridCol w="1798218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0334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분석결과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YOLO version 9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E69582C-2CF5-E86C-354C-124F94BCA43D}"/>
              </a:ext>
            </a:extLst>
          </p:cNvPr>
          <p:cNvGraphicFramePr>
            <a:graphicFrameLocks noGrp="1"/>
          </p:cNvGraphicFramePr>
          <p:nvPr/>
        </p:nvGraphicFramePr>
        <p:xfrm>
          <a:off x="1336675" y="2030958"/>
          <a:ext cx="675985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694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965694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965694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965694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965694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965694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965694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179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179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179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179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5A3E92-7CA3-68DE-A77D-7C09D3E9DC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546" y="3753036"/>
            <a:ext cx="6759860" cy="264490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B87273D-913B-F71C-04B4-6D776953451C}"/>
              </a:ext>
            </a:extLst>
          </p:cNvPr>
          <p:cNvGraphicFramePr>
            <a:graphicFrameLocks noGrp="1"/>
          </p:cNvGraphicFramePr>
          <p:nvPr/>
        </p:nvGraphicFramePr>
        <p:xfrm>
          <a:off x="6101016" y="2033828"/>
          <a:ext cx="1995518" cy="1071136"/>
        </p:xfrm>
        <a:graphic>
          <a:graphicData uri="http://schemas.openxmlformats.org/drawingml/2006/table">
            <a:tbl>
              <a:tblPr/>
              <a:tblGrid>
                <a:gridCol w="1995518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071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8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분석결과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YOLO version11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196A035-374D-5B86-2478-97C538F2FC6A}"/>
              </a:ext>
            </a:extLst>
          </p:cNvPr>
          <p:cNvGraphicFramePr>
            <a:graphicFrameLocks noGrp="1"/>
          </p:cNvGraphicFramePr>
          <p:nvPr/>
        </p:nvGraphicFramePr>
        <p:xfrm>
          <a:off x="1232821" y="2054147"/>
          <a:ext cx="7472969" cy="1375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567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502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98AA218-B99B-731D-4362-0880846D762C}"/>
              </a:ext>
            </a:extLst>
          </p:cNvPr>
          <p:cNvGraphicFramePr>
            <a:graphicFrameLocks noGrp="1"/>
          </p:cNvGraphicFramePr>
          <p:nvPr/>
        </p:nvGraphicFramePr>
        <p:xfrm>
          <a:off x="6581467" y="2070595"/>
          <a:ext cx="2124323" cy="1369742"/>
        </p:xfrm>
        <a:graphic>
          <a:graphicData uri="http://schemas.openxmlformats.org/drawingml/2006/table">
            <a:tbl>
              <a:tblPr/>
              <a:tblGrid>
                <a:gridCol w="2124323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3697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643D09C-6F9A-2697-D5F1-58846239C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2822" y="3825044"/>
            <a:ext cx="7527474" cy="26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5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버전별 비교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10">
            <a:extLst>
              <a:ext uri="{FF2B5EF4-FFF2-40B4-BE49-F238E27FC236}">
                <a16:creationId xmlns:a16="http://schemas.microsoft.com/office/drawing/2014/main" id="{9BED3E58-A6BA-ECAF-834F-36C5DF2EB531}"/>
              </a:ext>
            </a:extLst>
          </p:cNvPr>
          <p:cNvSpPr txBox="1"/>
          <p:nvPr/>
        </p:nvSpPr>
        <p:spPr>
          <a:xfrm>
            <a:off x="663532" y="2005083"/>
            <a:ext cx="7053513" cy="28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1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16AAF6-021D-99AC-3B1F-197427CD41E4}"/>
              </a:ext>
            </a:extLst>
          </p:cNvPr>
          <p:cNvGraphicFramePr>
            <a:graphicFrameLocks noGrp="1"/>
          </p:cNvGraphicFramePr>
          <p:nvPr/>
        </p:nvGraphicFramePr>
        <p:xfrm>
          <a:off x="743614" y="2433439"/>
          <a:ext cx="787266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111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173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173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0.512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0.195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173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0.662 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0.232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239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0.363 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0.157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0621E082-5801-6EE9-2B68-2E9631BF8201}"/>
              </a:ext>
            </a:extLst>
          </p:cNvPr>
          <p:cNvSpPr txBox="1"/>
          <p:nvPr/>
        </p:nvSpPr>
        <p:spPr>
          <a:xfrm>
            <a:off x="615767" y="3629562"/>
            <a:ext cx="7346173" cy="28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1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2405EB-EF97-A0E8-3556-5DB3A0D253A2}"/>
              </a:ext>
            </a:extLst>
          </p:cNvPr>
          <p:cNvGraphicFramePr>
            <a:graphicFrameLocks noGrp="1"/>
          </p:cNvGraphicFramePr>
          <p:nvPr/>
        </p:nvGraphicFramePr>
        <p:xfrm>
          <a:off x="743614" y="4073610"/>
          <a:ext cx="787266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111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1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1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1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1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1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1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1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A515626-DEE1-48D1-5942-E10AFD539BBF}"/>
              </a:ext>
            </a:extLst>
          </p:cNvPr>
          <p:cNvSpPr txBox="1"/>
          <p:nvPr/>
        </p:nvSpPr>
        <p:spPr>
          <a:xfrm>
            <a:off x="592464" y="5218772"/>
            <a:ext cx="6612615" cy="28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1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51A1B88-BBFC-7A68-5E78-63409A0386CF}"/>
              </a:ext>
            </a:extLst>
          </p:cNvPr>
          <p:cNvGraphicFramePr>
            <a:graphicFrameLocks noGrp="1"/>
          </p:cNvGraphicFramePr>
          <p:nvPr/>
        </p:nvGraphicFramePr>
        <p:xfrm>
          <a:off x="681859" y="5630728"/>
          <a:ext cx="7872666" cy="1026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111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312111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208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05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05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05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05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05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05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05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05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272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05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05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05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05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분석결과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YOLO version8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196A035-374D-5B86-2478-97C538F2FC6A}"/>
              </a:ext>
            </a:extLst>
          </p:cNvPr>
          <p:cNvGraphicFramePr>
            <a:graphicFrameLocks noGrp="1"/>
          </p:cNvGraphicFramePr>
          <p:nvPr/>
        </p:nvGraphicFramePr>
        <p:xfrm>
          <a:off x="1232821" y="2054147"/>
          <a:ext cx="7472969" cy="1375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567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067567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502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05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98AA218-B99B-731D-4362-0880846D762C}"/>
              </a:ext>
            </a:extLst>
          </p:cNvPr>
          <p:cNvGraphicFramePr>
            <a:graphicFrameLocks noGrp="1"/>
          </p:cNvGraphicFramePr>
          <p:nvPr/>
        </p:nvGraphicFramePr>
        <p:xfrm>
          <a:off x="6581467" y="2070595"/>
          <a:ext cx="2124323" cy="1324960"/>
        </p:xfrm>
        <a:graphic>
          <a:graphicData uri="http://schemas.openxmlformats.org/drawingml/2006/table">
            <a:tbl>
              <a:tblPr/>
              <a:tblGrid>
                <a:gridCol w="2124323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3249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643D09C-6F9A-2697-D5F1-58846239C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2822" y="3753036"/>
            <a:ext cx="7527474" cy="26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9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93401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분석결과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YOLO version8 (ephochs50) / YOLO version9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1A61F6-3A87-E6DF-C71E-1085EAF107F5}"/>
              </a:ext>
            </a:extLst>
          </p:cNvPr>
          <p:cNvGraphicFramePr>
            <a:graphicFrameLocks noGrp="1"/>
          </p:cNvGraphicFramePr>
          <p:nvPr/>
        </p:nvGraphicFramePr>
        <p:xfrm>
          <a:off x="757102" y="3000556"/>
          <a:ext cx="9715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9F0E65F-A000-041A-ECD7-0448D5CA9CF2}"/>
              </a:ext>
            </a:extLst>
          </p:cNvPr>
          <p:cNvGraphicFramePr>
            <a:graphicFrameLocks noGrp="1"/>
          </p:cNvGraphicFramePr>
          <p:nvPr/>
        </p:nvGraphicFramePr>
        <p:xfrm>
          <a:off x="726975" y="5050252"/>
          <a:ext cx="97652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309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+0.145 (+17%)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+0.223 (+28%)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+0.069 (+7%)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+0.150 (+20%)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</a:tbl>
          </a:graphicData>
        </a:graphic>
      </p:graphicFrame>
      <p:sp>
        <p:nvSpPr>
          <p:cNvPr id="17" name="TextBox 10">
            <a:extLst>
              <a:ext uri="{FF2B5EF4-FFF2-40B4-BE49-F238E27FC236}">
                <a16:creationId xmlns:a16="http://schemas.microsoft.com/office/drawing/2014/main" id="{1750D1EC-CE50-A6A3-3092-0FF06109AC16}"/>
              </a:ext>
            </a:extLst>
          </p:cNvPr>
          <p:cNvSpPr txBox="1"/>
          <p:nvPr/>
        </p:nvSpPr>
        <p:spPr>
          <a:xfrm>
            <a:off x="376102" y="242062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- </a:t>
            </a:r>
            <a:r>
              <a:rPr lang="ko-KR" altLang="en-US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버전별 </a:t>
            </a:r>
            <a:r>
              <a:rPr lang="en-US" altLang="ko-KR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Precision, Recall, mAP50, mAP50-95</a:t>
            </a:r>
            <a:endParaRPr lang="en-US" sz="2000" b="1" dirty="0">
              <a:solidFill>
                <a:srgbClr val="0070C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Source Han Sans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12115-76F3-B38B-ED60-539CE3BB53B6}"/>
              </a:ext>
            </a:extLst>
          </p:cNvPr>
          <p:cNvSpPr txBox="1"/>
          <p:nvPr/>
        </p:nvSpPr>
        <p:spPr>
          <a:xfrm>
            <a:off x="376102" y="4545124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- Version 9 (</a:t>
            </a:r>
            <a:r>
              <a:rPr lang="en-US" sz="2000" b="1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Roboflow</a:t>
            </a:r>
            <a:r>
              <a:rPr lang="en-US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활용</a:t>
            </a:r>
            <a:r>
              <a:rPr lang="en-US" altLang="ko-KR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대비 </a:t>
            </a:r>
            <a:r>
              <a:rPr lang="en-US" altLang="ko-KR" sz="2000" b="1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mAP</a:t>
            </a:r>
            <a:r>
              <a:rPr lang="en-US" altLang="ko-KR" sz="2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Source Han Sans KR Bold"/>
              </a:rPr>
              <a:t> </a:t>
            </a:r>
            <a:endParaRPr lang="en-US" sz="2000" b="1" dirty="0">
              <a:solidFill>
                <a:srgbClr val="0070C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Source Han Sans KR Bold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88DF63E-2E34-3D79-5F3A-7CB86AD84464}"/>
              </a:ext>
            </a:extLst>
          </p:cNvPr>
          <p:cNvGraphicFramePr>
            <a:graphicFrameLocks noGrp="1"/>
          </p:cNvGraphicFramePr>
          <p:nvPr/>
        </p:nvGraphicFramePr>
        <p:xfrm>
          <a:off x="6600056" y="3395555"/>
          <a:ext cx="3872546" cy="712675"/>
        </p:xfrm>
        <a:graphic>
          <a:graphicData uri="http://schemas.openxmlformats.org/drawingml/2006/table">
            <a:tbl>
              <a:tblPr/>
              <a:tblGrid>
                <a:gridCol w="3872546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712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94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743615" y="1430219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 영상 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학습 모델을 통한 웹 서비스 구현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프로젝트2_시연영상">
            <a:hlinkClick r:id="" action="ppaction://media"/>
            <a:extLst>
              <a:ext uri="{FF2B5EF4-FFF2-40B4-BE49-F238E27FC236}">
                <a16:creationId xmlns:a16="http://schemas.microsoft.com/office/drawing/2014/main" id="{00106FD1-A8CA-4478-1EF3-E6A6D57DB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73638" y="2060848"/>
            <a:ext cx="4444723" cy="45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평가 의견</a:t>
              </a:r>
              <a:endPara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369332"/>
            <a:chOff x="541891" y="1430219"/>
            <a:chExt cx="1110821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홍수지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팀원분들에게 더 적극정으로 나가 활동을 해야 하지만 그러지 못한점이 아쉬웠으나 다른 팀원분들이 잘 해내 주셔서 좋은 마무리를 하게 되었습니다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9A2ACC-582F-BF4B-F729-46D9CA0EE426}"/>
              </a:ext>
            </a:extLst>
          </p:cNvPr>
          <p:cNvSpPr txBox="1"/>
          <p:nvPr/>
        </p:nvSpPr>
        <p:spPr>
          <a:xfrm>
            <a:off x="1009479" y="5445224"/>
            <a:ext cx="4575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데이터가 아니라고 생각하여 직접 가벼운 </a:t>
            </a: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만들어보고 정규화 기법을 적용해 보는 것도 좋을 거 같습니다</a:t>
            </a: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데이터를 더 다양하게 추가하여 학습을 시켜 추가적인 모델 학습을 해도 좋을 거 같습니다</a:t>
            </a: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171F28-99B6-BB92-82E1-A33971BCB9CF}"/>
              </a:ext>
            </a:extLst>
          </p:cNvPr>
          <p:cNvSpPr txBox="1"/>
          <p:nvPr/>
        </p:nvSpPr>
        <p:spPr>
          <a:xfrm>
            <a:off x="6770723" y="5451034"/>
            <a:ext cx="4575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정형 데이터부터 데이터를 분석하여 맞는 모델을 찾고 왜 이 모델을 선택하였는지 설명할 정도의 이해도를 높일 수 있는 프로젝트를 했으면 좋았을 거 같은 생각이 들지만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라는 새로운 모델을 적용하는 방법을 배우게 되어 좋았습니다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1123-3B6D-F714-13B7-FEE36347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FF8DEB03-3D4F-980F-97EC-48B992A7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9AADC8CC-6754-8A6A-A902-4E51CE65B4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A2F7D38D-6A5F-75AC-821F-E1BE823B85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29A24A4D-B62D-3C1B-2EBC-5DAEFD479F43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0AF182-C603-990F-7624-9193AFA0091F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054A07-947D-7DE6-E865-AD6109DB0685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8AA304-066D-DEF9-C107-F51D5BF935F5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평가 의견</a:t>
              </a:r>
              <a:endPara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C27CEC-0B59-B35C-9640-53069E1EA8C5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78896DC-03DE-79B9-70A7-CF9D8992F14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C307FC9-09CC-FDDF-1821-1C9D2F3EE3E0}"/>
              </a:ext>
            </a:extLst>
          </p:cNvPr>
          <p:cNvGrpSpPr/>
          <p:nvPr/>
        </p:nvGrpSpPr>
        <p:grpSpPr>
          <a:xfrm>
            <a:off x="541891" y="1430219"/>
            <a:ext cx="11108218" cy="369332"/>
            <a:chOff x="541891" y="1430219"/>
            <a:chExt cx="1110821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03456E-6B6D-76C6-B120-052C0456ED85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구철환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4E4F375D-DC2D-F028-98AA-BA59D28302E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46F584-38C6-A79C-012B-FB2B3A60777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DA1C-C891-DF4D-45FA-39CC2B329B7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5CD888-274C-8700-1B91-8AD3E8412BBF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2C7508-0242-7E4D-6FEA-38E5181B3934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735119-B682-35BC-02DE-117829988954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4AA69C-9641-08CD-9971-795C40CCBE22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2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055F30-0792-DE1A-7445-8ED35CE59A06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68C2B1C-3559-CE19-551F-90BF0EBC5946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47B117-4672-B44E-A852-F17B1F854674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C3F051-5398-D69C-03A4-2D40F74C97F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4C5BFB-D1DE-3EDB-D7D0-2ABD0C838F24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C869228-56DB-5F84-437E-59DD233B0A47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8E997-A1E7-5500-8296-FA651E818BAA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DC26BD-23DA-5507-807E-19F9677911DC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771A52-14BE-92FB-EAAC-AC873F79DD72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B05D1D-6908-BD0C-5C8A-042923527EAC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9DB4FB9-BB07-8589-901F-415C6C0F086E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884D17-5D8A-E7A0-2017-5368552BE611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50B454-962B-507B-5415-3CAF5602FF4B}"/>
                </a:ext>
              </a:extLst>
            </p:cNvPr>
            <p:cNvSpPr txBox="1"/>
            <p:nvPr/>
          </p:nvSpPr>
          <p:spPr>
            <a:xfrm>
              <a:off x="6829158" y="3126393"/>
              <a:ext cx="457576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 선정을 잘했다고 생각합니다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분석하는데는 </a:t>
              </a:r>
              <a:endPara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아직도 많은 공부가 필요하다고 생각합니다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정하는데 어려움이 있었고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 많은 과적합 되지 않는 선에서 적정 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정하는 요령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가상환경에서 그래픽카드를 사용할 수 있는 방법에 대해서도 공부하겠습니다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4CEFB12-2927-C203-FDAD-237AAEF9F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A49314-B145-4686-A57F-0B21237F0917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C3693B19-0ECB-93CE-82B3-5E2325D3C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C392809D-AAAF-1E79-9227-63EEE58D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9ABF3A9-B70D-6714-92ED-9F6332D08092}"/>
              </a:ext>
            </a:extLst>
          </p:cNvPr>
          <p:cNvSpPr txBox="1"/>
          <p:nvPr/>
        </p:nvSpPr>
        <p:spPr>
          <a:xfrm>
            <a:off x="1009479" y="5445224"/>
            <a:ext cx="4575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돌려보고 코딩도 해보고 만스러운 결과가 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나왔다는 점에서 좋았지만 앞으로 서비스화 시키는데 공부를 더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해야겠다는 생각을 했습니다</a:t>
            </a: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026E0F-A495-7219-D19A-AF4F8326B7BB}"/>
              </a:ext>
            </a:extLst>
          </p:cNvPr>
          <p:cNvSpPr txBox="1"/>
          <p:nvPr/>
        </p:nvSpPr>
        <p:spPr>
          <a:xfrm>
            <a:off x="6770723" y="5451034"/>
            <a:ext cx="4575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라벨링부터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YOLO8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간단한 코딩을 해보고 데이터셋을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돌릴때 보람을 느꼈습니다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389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5FADA-05D5-8ED9-7B38-B2A33E3E5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43C9E47A-B594-F45D-8F9B-357B0AC8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352D1964-579E-1774-8B74-DED09016A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56825506-B46D-115B-8595-DBB1C9AC21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DC2ADF6-8D78-3FFB-9D08-F9DA66D6915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9148FF3-9C26-5CF6-F054-49E634BE6095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615DF0-CC44-85D3-789F-F64000DD49B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BAAB7F-37BB-5494-A41A-F0C3888F862F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평가 의견</a:t>
              </a:r>
              <a:endPara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0034F6-BEEB-2E3B-813F-333187D0684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E31D9C5-EF42-F12B-CE58-6D3A2CABA4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53AF5C0-53AE-1783-0BE9-40487A59D107}"/>
              </a:ext>
            </a:extLst>
          </p:cNvPr>
          <p:cNvGrpSpPr/>
          <p:nvPr/>
        </p:nvGrpSpPr>
        <p:grpSpPr>
          <a:xfrm>
            <a:off x="541891" y="1430219"/>
            <a:ext cx="11108218" cy="369332"/>
            <a:chOff x="541891" y="1430219"/>
            <a:chExt cx="1110821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7A6870-F554-F31F-8DB4-93EB855EA573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정필문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1DF63EA-A445-0831-6E12-D346DF725010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8C7728-CC19-9B17-B85E-D40D2E2DC62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75D46-D6B5-75E1-4716-FC1A67F9AF7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9E967E-8EA4-14AD-9E4C-6519FB04661F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9CCA500-D559-8054-B4E0-471AFF4E0E3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6A4A1D-6A3E-2A02-0DFC-825F31399519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AA557D-AFCE-026D-5576-F0E200361130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2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FAAB49-E1E2-031A-6FA5-E826023977DC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6E443D6-78F2-1B10-DD05-E3A8A8298C9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71674DE-38DC-6164-1498-D8D01798235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EE4B9A-E90D-FB12-8662-96C23163D7C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4DB932-C4BE-6891-FE28-452DB46F4A53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F057F71-9A8E-D4FE-60FA-58D768407385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82AA080-5051-7F3D-1F92-99CD46ACBE5F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744085-7697-8C2B-AAD3-3A92989949F9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3DAFA1-7FDF-7B66-6E31-67C9073E1E7F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1032984-BD63-C150-8486-34994B552092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7272C76-ABB8-1B27-7940-C190E9C94C2F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0BA9A0-8249-792B-412F-9A815C37A7B9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72059F-9835-876A-C51E-A380F90D8B61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판단된다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E0847040-53C8-13F6-EDCA-03513AEA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87735F-6B48-634D-6CD9-8FC7097110B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23003797-4B41-150A-264B-F04E4D0F8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E5772438-5844-A2C0-62C1-F826668F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322BAE-169F-D438-95B9-31ABB1596F1D}"/>
              </a:ext>
            </a:extLst>
          </p:cNvPr>
          <p:cNvSpPr txBox="1"/>
          <p:nvPr/>
        </p:nvSpPr>
        <p:spPr>
          <a:xfrm>
            <a:off x="1009479" y="5445224"/>
            <a:ext cx="4575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단일 기능을 수행하는 웹 서비스를 제공하는 결과물을 보완해서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웹 시스템에서도 자연스럽게 작동하는 서비스로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구현하고 싶습니다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B0CD9-5A74-B8AB-12D6-91D51A9ABAA6}"/>
              </a:ext>
            </a:extLst>
          </p:cNvPr>
          <p:cNvSpPr txBox="1"/>
          <p:nvPr/>
        </p:nvSpPr>
        <p:spPr>
          <a:xfrm>
            <a:off x="6770723" y="5451034"/>
            <a:ext cx="4575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대한 많은 부분이 대부분 생소하고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어려웠지만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생각했던것을 구현하고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성공적으로 구동 할 떄 뿌듯함이 컸다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당장에 어려운 과제일지라도 완전히 매진하고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노력하면 해낼 수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느꼈다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20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5DAC-4E25-1A5E-1FE8-B21609832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E3B8479-784F-E411-DAC3-242F94A5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99AFBE10-30CC-59F0-EB36-F9B85763D405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584947-850D-5FE2-4562-D6E6C661516C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B8E323-284F-4CB3-76F5-9AF1D3F755E2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4F8426-4065-B1DB-C53A-CF9371E9310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3EC870-70F8-D43D-9302-6437D70A8631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ECE9E7-F7CF-DCEC-0188-7AD34063E493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CEB17-889C-9933-CEE0-2FD38AF1087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2A7D5FC9-992E-C165-3FFD-2D8D83183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C33DE907-A486-AC91-9306-127209603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388A97BD-7F1E-184C-2585-A6D3911D9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520BA75F-DFB7-C8CF-628D-D2CD6E271B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AE471C5-177D-C4AE-5C4A-AE212F5BBA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A90FF31-82BF-E0D7-F5C3-C931BC83EB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5620406-BC20-7513-210C-35D8E8C3E0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254908"/>
            <a:ext cx="12192000" cy="60309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3B445B3-8FD3-68EC-369B-0AECCF2772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8EFEF13-0586-3802-98A0-AA30599735FE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58E8BA1F-41D0-3561-BC10-3D7EC49F7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03C942C-7835-A017-FAF1-D23366C3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10">
            <a:extLst>
              <a:ext uri="{FF2B5EF4-FFF2-40B4-BE49-F238E27FC236}">
                <a16:creationId xmlns:a16="http://schemas.microsoft.com/office/drawing/2014/main" id="{AA2158E4-F720-9B8C-0DE3-190EB8339AAE}"/>
              </a:ext>
            </a:extLst>
          </p:cNvPr>
          <p:cNvSpPr txBox="1"/>
          <p:nvPr/>
        </p:nvSpPr>
        <p:spPr>
          <a:xfrm>
            <a:off x="615279" y="2143014"/>
            <a:ext cx="10096500" cy="376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1500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1500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구현 내용</a:t>
            </a:r>
            <a:endParaRPr lang="en-US" altLang="ko-KR" sz="1500" b="1" u="sng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YOLO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활용한 이미지 데이터 분석</a:t>
            </a: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모델을 활용한 웹 연동</a:t>
            </a: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1500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1500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 셉</a:t>
            </a:r>
            <a:endParaRPr lang="en-US" altLang="ko-KR" sz="1500" b="1" u="sng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YOLO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버전에 따른 성능 비교 및 평가</a:t>
            </a: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15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1500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1500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훈련내용과의 연관성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15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1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15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9" name="그림 8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725FB028-87CF-562C-5FAF-7778E7205A06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74" y="114300"/>
            <a:ext cx="4460626" cy="6754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0C296-6425-C958-C243-153F63420DB8}"/>
              </a:ext>
            </a:extLst>
          </p:cNvPr>
          <p:cNvSpPr txBox="1"/>
          <p:nvPr/>
        </p:nvSpPr>
        <p:spPr>
          <a:xfrm>
            <a:off x="280364" y="1664804"/>
            <a:ext cx="2448272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내용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33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B55840-802B-4181-774E-8177F6220463}"/>
              </a:ext>
            </a:extLst>
          </p:cNvPr>
          <p:cNvSpPr/>
          <p:nvPr/>
        </p:nvSpPr>
        <p:spPr>
          <a:xfrm>
            <a:off x="480447" y="2084421"/>
            <a:ext cx="6623665" cy="41885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254908"/>
            <a:ext cx="12192000" cy="60309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5F0B0AB5-C559-6872-4278-2A7293471DAC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74" y="114300"/>
            <a:ext cx="4460626" cy="6754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9C610-CD23-EACB-2D5A-F3D7564D930C}"/>
              </a:ext>
            </a:extLst>
          </p:cNvPr>
          <p:cNvSpPr txBox="1"/>
          <p:nvPr/>
        </p:nvSpPr>
        <p:spPr>
          <a:xfrm>
            <a:off x="227348" y="1579034"/>
            <a:ext cx="2016224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EF04DA45-EDFA-7729-F59D-2A9FC4566CE8}"/>
              </a:ext>
            </a:extLst>
          </p:cNvPr>
          <p:cNvSpPr txBox="1"/>
          <p:nvPr/>
        </p:nvSpPr>
        <p:spPr>
          <a:xfrm>
            <a:off x="638147" y="2302782"/>
            <a:ext cx="3897052" cy="1818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 환경</a:t>
            </a:r>
            <a:endParaRPr lang="en-US" altLang="ko-KR" sz="1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</a:t>
            </a:r>
            <a:r>
              <a:rPr lang="ko-KR" altLang="en-US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</a:t>
            </a: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 Windows 11 Home 64bit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[CPU] 12th Gen Intel(R) Core(TM) i7-1260P 2.10GHz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[RAM] 32GB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[GPU] Intel(R) Arc(TM) A350M Graphics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1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1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1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F081E409-1DF3-E817-E039-260ABB1A454F}"/>
              </a:ext>
            </a:extLst>
          </p:cNvPr>
          <p:cNvSpPr txBox="1"/>
          <p:nvPr/>
        </p:nvSpPr>
        <p:spPr>
          <a:xfrm>
            <a:off x="638147" y="4612522"/>
            <a:ext cx="3505200" cy="135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환경</a:t>
            </a:r>
            <a:endParaRPr lang="en-US" altLang="ko-KR" sz="1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Python : 3.12.0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Ultralytics : 8.3.6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PIL : 10.4.0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YOLO : version 8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Ipython : 8.28.0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EDD97F6D-46E1-B67F-C41A-432FCA5443BE}"/>
              </a:ext>
            </a:extLst>
          </p:cNvPr>
          <p:cNvSpPr txBox="1"/>
          <p:nvPr/>
        </p:nvSpPr>
        <p:spPr>
          <a:xfrm>
            <a:off x="638147" y="3702187"/>
            <a:ext cx="11126390" cy="664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</a:t>
            </a:r>
            <a:endParaRPr lang="en-US" altLang="ko-KR" sz="1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Flask : 3.0.3 </a:t>
            </a:r>
          </a:p>
          <a:p>
            <a:pPr marL="194311" lvl="1">
              <a:lnSpc>
                <a:spcPct val="150000"/>
              </a:lnSpc>
            </a:pPr>
            <a:r>
              <a:rPr lang="en-US" altLang="ko-KR" sz="1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Visual studio Code : 1.94.0</a:t>
            </a:r>
            <a:endParaRPr lang="en-US" sz="1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22D2-F590-7817-72EC-5BE5A68B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05266BD-6A80-97E4-3A8E-B61906B6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10F79CEC-18B8-B40C-FF48-F47B67E39E9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73571F-C07A-6782-C1FB-89D6F2DBD04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F0D21-7169-29BC-2451-5A6EAD740C0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AF07EA-458B-7DFE-000D-9DA6F12E960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E619DB-A1FC-0B44-B59B-3E539AF2D4A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FD85D9-D06C-F44A-CC78-6996D07306E2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0D42D-2B99-AD9B-4A7C-6DFC52758719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D1E6B28-5BF9-F09D-2D99-D9AC95361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9DC8C253-1F81-DC46-62D0-D74A75A46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401ECFFA-0C01-5401-38D4-60EDD967B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FD769894-93E1-A8C0-0B8B-C29550EB9B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BA6DFCD-1A88-80F0-8B2F-2EC3E33AE18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F4101C0-2BD5-8312-C512-2F5EBEAE817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B302AC1-6BBC-52FD-71B3-E49A26101A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254908"/>
            <a:ext cx="12192000" cy="60309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4940112-8CF0-9AE6-BD92-E6CE5BD06D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A2E459E-3BD3-1DDE-5ACC-8439A37F04F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CE1BA16E-FA95-DD9F-15F8-8430F97C1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35125DE7-0333-40FD-C0ED-1944FFC7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7DFCC5-278B-8D77-A261-D1CAA0EE8AD0}"/>
              </a:ext>
            </a:extLst>
          </p:cNvPr>
          <p:cNvSpPr txBox="1"/>
          <p:nvPr/>
        </p:nvSpPr>
        <p:spPr>
          <a:xfrm>
            <a:off x="227348" y="1579034"/>
            <a:ext cx="2016224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A662EA5-C0F0-39A1-B18E-00860674CF0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9441" y="1996128"/>
            <a:ext cx="10040750" cy="45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77A69-F2BC-8B90-4DCA-B58FBED0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3B46139E-B648-034A-0DD2-56D67FD2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BF3C8240-1EC6-31BF-8E31-74836079F303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DB29FD-D43B-989A-0C74-3826F9C8C179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DBD58A-7BA1-E22E-4190-A441488AD3C6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33DCD1-4089-8DD1-BA47-3EEA130CED45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19C3B9-10B8-79E9-BAFA-053BA3288165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388FAB6-5936-B3A3-CDFB-43A49BE8764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064FF-7C87-F62E-3D23-CB39AAD5962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4934B64-628D-F598-588D-54B84F743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18590A3-5D31-5300-C7DB-A709C8D28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8E49EC58-E343-5E66-53BC-319E6D2A67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8DA72614-F768-F844-46E6-3E1300DD6A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6CBC206-92F4-6442-0752-79387EF246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FF3F573-A7DF-012B-5E8E-ACA99E737AC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010A1A8-C50E-BC02-1EC7-1D834E2F6F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254908"/>
            <a:ext cx="12192000" cy="60309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9F5CA5B2-C408-E2CA-A143-550549BF00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04B9ADB-E411-A668-68A1-39D8D44FFD89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5A4358E4-09EA-6F48-6374-669889B0A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B56D04B9-F8DA-FF5F-ED34-D7A5E5BE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3B3E966A-AA4C-3231-BE5B-FD0FB598624D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74" y="0"/>
            <a:ext cx="4460626" cy="686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345F6-CC4D-4353-577D-8FB2BB7891D2}"/>
              </a:ext>
            </a:extLst>
          </p:cNvPr>
          <p:cNvSpPr txBox="1"/>
          <p:nvPr/>
        </p:nvSpPr>
        <p:spPr>
          <a:xfrm>
            <a:off x="227347" y="1579034"/>
            <a:ext cx="2687579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및 기대효과</a:t>
            </a:r>
            <a:endParaRPr lang="ko-KR" altLang="en-US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908542A4-2579-BF6B-4CA4-C4DB7F765547}"/>
              </a:ext>
            </a:extLst>
          </p:cNvPr>
          <p:cNvSpPr txBox="1"/>
          <p:nvPr/>
        </p:nvSpPr>
        <p:spPr>
          <a:xfrm>
            <a:off x="606128" y="2615326"/>
            <a:ext cx="5745885" cy="2784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50000"/>
              </a:lnSpc>
            </a:pPr>
            <a:r>
              <a:rPr lang="en-US" altLang="ko-KR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객체탐지 모델 도입을 통한 생산성 향상</a:t>
            </a:r>
            <a:endParaRPr lang="en-US" altLang="ko-KR" sz="1500" b="1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50000"/>
              </a:lnSpc>
            </a:pPr>
            <a:r>
              <a:rPr lang="en-US" altLang="ko-KR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정확도</a:t>
            </a:r>
            <a:r>
              <a:rPr lang="en-US" altLang="ko-KR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(mAP</a:t>
            </a:r>
            <a:r>
              <a:rPr lang="ko-KR" altLang="en-US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99.5%)</a:t>
            </a:r>
            <a:r>
              <a:rPr lang="ko-KR" altLang="en-US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통한 불량 소자 검출</a:t>
            </a:r>
            <a:endParaRPr lang="en-US" altLang="ko-KR" sz="1500" b="1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50000"/>
              </a:lnSpc>
            </a:pPr>
            <a:r>
              <a:rPr lang="en-US" altLang="ko-KR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15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연동을 통한 서비스 구현</a:t>
            </a:r>
            <a:r>
              <a:rPr lang="ko-KR" altLang="en-US" sz="13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3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3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접근성 향상</a:t>
            </a:r>
            <a:r>
              <a:rPr lang="en-US" altLang="ko-KR" sz="13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250000"/>
              </a:lnSpc>
              <a:buFont typeface="Arial"/>
              <a:buChar char="•"/>
            </a:pPr>
            <a:endParaRPr lang="en-US" sz="1500" b="1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250000"/>
              </a:lnSpc>
              <a:buFont typeface="Arial"/>
              <a:buChar char="•"/>
            </a:pPr>
            <a:endParaRPr lang="en-US" sz="15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36697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R&amp;R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64032"/>
              </p:ext>
            </p:extLst>
          </p:nvPr>
        </p:nvGraphicFramePr>
        <p:xfrm>
          <a:off x="524528" y="2384884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홍수지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구철환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정필문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김대경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5789657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49268" y="2992087"/>
            <a:ext cx="2390157" cy="315943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 9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474265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4676793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5755ED-99D4-1DCD-431A-8C3CB93F8029}"/>
              </a:ext>
            </a:extLst>
          </p:cNvPr>
          <p:cNvGrpSpPr/>
          <p:nvPr/>
        </p:nvGrpSpPr>
        <p:grpSpPr>
          <a:xfrm>
            <a:off x="4539111" y="3363376"/>
            <a:ext cx="2390157" cy="315943"/>
            <a:chOff x="4525872" y="3492488"/>
            <a:chExt cx="2713128" cy="35863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0589FF3-D810-4F48-0CF4-4E99D1306D03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788ABDB-A6CA-9473-4B03-EB9067C23B7B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17B15A3E-C333-2C89-23B3-0BCCA075F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FC5ED8-8F81-A1E3-13D9-3EFBBF65E515}"/>
                </a:ext>
              </a:extLst>
            </p:cNvPr>
            <p:cNvSpPr txBox="1"/>
            <p:nvPr/>
          </p:nvSpPr>
          <p:spPr>
            <a:xfrm>
              <a:off x="5023037" y="3519045"/>
              <a:ext cx="2185968" cy="27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선정</a:t>
              </a: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라벨링 및 전처리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B0DD44-C8CA-62C3-CC49-2604BBEB262E}"/>
              </a:ext>
            </a:extLst>
          </p:cNvPr>
          <p:cNvGrpSpPr/>
          <p:nvPr/>
        </p:nvGrpSpPr>
        <p:grpSpPr>
          <a:xfrm>
            <a:off x="7579407" y="2992087"/>
            <a:ext cx="2390157" cy="315943"/>
            <a:chOff x="4525872" y="3492488"/>
            <a:chExt cx="2713128" cy="35863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B07B34-E5DA-3FC9-4F6B-646A99EFEE8A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A794B1E-77A3-346C-7D95-46DD919C4844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4AAC4C95-CFC1-CA38-1CF1-04F4D2FE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2B92BB-1496-FF68-B547-ACB67EE3CF46}"/>
                </a:ext>
              </a:extLst>
            </p:cNvPr>
            <p:cNvSpPr txBox="1"/>
            <p:nvPr/>
          </p:nvSpPr>
          <p:spPr>
            <a:xfrm>
              <a:off x="5023037" y="3519045"/>
              <a:ext cx="1866568" cy="279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성능평가 및 성능개선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23F4C72-D650-5CE7-6035-BDCBB841262C}"/>
              </a:ext>
            </a:extLst>
          </p:cNvPr>
          <p:cNvGrpSpPr/>
          <p:nvPr/>
        </p:nvGrpSpPr>
        <p:grpSpPr>
          <a:xfrm>
            <a:off x="7569250" y="3363376"/>
            <a:ext cx="2390157" cy="315943"/>
            <a:chOff x="4525872" y="3492488"/>
            <a:chExt cx="2713128" cy="35863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1CDBC18-4258-CE50-1852-9069670F9B3B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6FD46C2-6AB9-A52D-EFE0-CF5F8B74F17F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9D326FB6-53F7-F23D-C9A8-9511C65F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A101E8-66BC-C697-5A75-81E83C24BCFF}"/>
                </a:ext>
              </a:extLst>
            </p:cNvPr>
            <p:cNvSpPr txBox="1"/>
            <p:nvPr/>
          </p:nvSpPr>
          <p:spPr>
            <a:xfrm>
              <a:off x="5023037" y="3519045"/>
              <a:ext cx="2185968" cy="27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version 8 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6AA959A-C5FC-26B6-6580-2CAA744FA7F8}"/>
              </a:ext>
            </a:extLst>
          </p:cNvPr>
          <p:cNvGrpSpPr/>
          <p:nvPr/>
        </p:nvGrpSpPr>
        <p:grpSpPr>
          <a:xfrm>
            <a:off x="4549268" y="3776480"/>
            <a:ext cx="2390157" cy="315943"/>
            <a:chOff x="4525872" y="3492488"/>
            <a:chExt cx="2713128" cy="35863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D39E6F7-AC59-116D-2998-9A865D24035F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198F4EA-D9DF-C6AA-AE2F-F74103AD62EB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0E34FA5D-A1C9-16F3-0C2A-6B758C23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EF7F19-6FBB-D7B3-84AF-6EDEE04DD687}"/>
                </a:ext>
              </a:extLst>
            </p:cNvPr>
            <p:cNvSpPr txBox="1"/>
            <p:nvPr/>
          </p:nvSpPr>
          <p:spPr>
            <a:xfrm>
              <a:off x="5023037" y="3519045"/>
              <a:ext cx="1866568" cy="279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 5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FA600ED-C640-FB27-082C-381746D06B78}"/>
              </a:ext>
            </a:extLst>
          </p:cNvPr>
          <p:cNvGrpSpPr/>
          <p:nvPr/>
        </p:nvGrpSpPr>
        <p:grpSpPr>
          <a:xfrm>
            <a:off x="4539111" y="4147769"/>
            <a:ext cx="2390157" cy="315943"/>
            <a:chOff x="4525872" y="3492488"/>
            <a:chExt cx="2713128" cy="35863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AA8FED3-B8AD-BBD7-7112-0B1A22903E3E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8AB7F45-487F-7338-A3E1-478AC87B9A52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DD49709A-7690-178E-891B-9E8C247BD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77B863-24F2-B01E-9D36-6B4B33ADE653}"/>
                </a:ext>
              </a:extLst>
            </p:cNvPr>
            <p:cNvSpPr txBox="1"/>
            <p:nvPr/>
          </p:nvSpPr>
          <p:spPr>
            <a:xfrm>
              <a:off x="5023037" y="3519045"/>
              <a:ext cx="2185968" cy="27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선정</a:t>
              </a: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라벨링 및 전처리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EFC00F3-FEEE-E705-B247-63E1C029762C}"/>
              </a:ext>
            </a:extLst>
          </p:cNvPr>
          <p:cNvGrpSpPr/>
          <p:nvPr/>
        </p:nvGrpSpPr>
        <p:grpSpPr>
          <a:xfrm>
            <a:off x="7579407" y="3776480"/>
            <a:ext cx="2390157" cy="315943"/>
            <a:chOff x="4525872" y="3492488"/>
            <a:chExt cx="2713128" cy="358635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6445CB8-C5E0-79C1-6C73-EC1B1A73161E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2AC8765-16E2-D3E8-FBCB-B58399FA1D2F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CF0E7A2F-82C1-6B6F-EC44-7F6EF98A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33B6B74-2222-9C16-B9C7-A6607B1887D9}"/>
                </a:ext>
              </a:extLst>
            </p:cNvPr>
            <p:cNvSpPr txBox="1"/>
            <p:nvPr/>
          </p:nvSpPr>
          <p:spPr>
            <a:xfrm>
              <a:off x="5023037" y="3519045"/>
              <a:ext cx="1866568" cy="279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성능평가 및 성능개선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27C30E-E579-28BD-8B7B-6DFD54082449}"/>
              </a:ext>
            </a:extLst>
          </p:cNvPr>
          <p:cNvGrpSpPr/>
          <p:nvPr/>
        </p:nvGrpSpPr>
        <p:grpSpPr>
          <a:xfrm>
            <a:off x="7569250" y="4147769"/>
            <a:ext cx="2390157" cy="315943"/>
            <a:chOff x="4525872" y="3492488"/>
            <a:chExt cx="2713128" cy="358635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C27A56C-3983-AD81-9825-99C635CABC36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2F593D3-78DC-3211-54B1-29DAF5C389EA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69370021-720E-C419-E8CD-7A48DD42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8BFABD-BE1A-4315-0A48-A30E32941D10}"/>
                </a:ext>
              </a:extLst>
            </p:cNvPr>
            <p:cNvSpPr txBox="1"/>
            <p:nvPr/>
          </p:nvSpPr>
          <p:spPr>
            <a:xfrm>
              <a:off x="5023037" y="3519045"/>
              <a:ext cx="2185968" cy="27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version 8 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D1CAD3B-A9BA-518D-0007-766B4103BF5E}"/>
              </a:ext>
            </a:extLst>
          </p:cNvPr>
          <p:cNvGrpSpPr/>
          <p:nvPr/>
        </p:nvGrpSpPr>
        <p:grpSpPr>
          <a:xfrm>
            <a:off x="4549268" y="4541613"/>
            <a:ext cx="2390157" cy="315943"/>
            <a:chOff x="4525872" y="3492488"/>
            <a:chExt cx="2713128" cy="358635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4340A648-4E84-7F1C-39EC-0DDDCED0A1D1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B35051D-94F8-2C45-3108-453C765EE5C2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B5DE0B81-3399-39E9-07BD-36164434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5ACE0E-7B98-5DE2-1270-5A809CA869A1}"/>
                </a:ext>
              </a:extLst>
            </p:cNvPr>
            <p:cNvSpPr txBox="1"/>
            <p:nvPr/>
          </p:nvSpPr>
          <p:spPr>
            <a:xfrm>
              <a:off x="5023037" y="3519045"/>
              <a:ext cx="1866568" cy="279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 11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E4E196B-74DB-316C-4A38-75BC26D1FB8F}"/>
              </a:ext>
            </a:extLst>
          </p:cNvPr>
          <p:cNvGrpSpPr/>
          <p:nvPr/>
        </p:nvGrpSpPr>
        <p:grpSpPr>
          <a:xfrm>
            <a:off x="4539111" y="4912902"/>
            <a:ext cx="2390157" cy="315943"/>
            <a:chOff x="4525872" y="3492488"/>
            <a:chExt cx="2713128" cy="35863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F565FE3-F02F-0589-BBF2-10414A8597B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88489C2-9148-0098-313D-B650013DF4FE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263B109D-E10C-6649-AC60-7F08C6ABF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CC6BAF-26CE-B611-CF8B-2DCA3D388956}"/>
                </a:ext>
              </a:extLst>
            </p:cNvPr>
            <p:cNvSpPr txBox="1"/>
            <p:nvPr/>
          </p:nvSpPr>
          <p:spPr>
            <a:xfrm>
              <a:off x="5023037" y="3519045"/>
              <a:ext cx="2185968" cy="27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선정</a:t>
              </a: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라벨링 및 전처리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9CC78BD-8910-D0C4-F803-12D12A97A8F6}"/>
              </a:ext>
            </a:extLst>
          </p:cNvPr>
          <p:cNvGrpSpPr/>
          <p:nvPr/>
        </p:nvGrpSpPr>
        <p:grpSpPr>
          <a:xfrm>
            <a:off x="7579407" y="4541613"/>
            <a:ext cx="2390157" cy="315943"/>
            <a:chOff x="4525872" y="3492488"/>
            <a:chExt cx="2713128" cy="35863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B7184E05-78F3-A097-0FB0-1C65E1829BD1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A3B8651-E331-1FF5-85C7-DDBCD967911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74" name="그래픽 73">
              <a:extLst>
                <a:ext uri="{FF2B5EF4-FFF2-40B4-BE49-F238E27FC236}">
                  <a16:creationId xmlns:a16="http://schemas.microsoft.com/office/drawing/2014/main" id="{518C6187-B6A2-D6B3-7831-41DF229DE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269DA6A-1FF1-C211-0255-096C24A790CF}"/>
                </a:ext>
              </a:extLst>
            </p:cNvPr>
            <p:cNvSpPr txBox="1"/>
            <p:nvPr/>
          </p:nvSpPr>
          <p:spPr>
            <a:xfrm>
              <a:off x="5023037" y="3519045"/>
              <a:ext cx="1866568" cy="279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성능평가 및 성능개선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739316D-0B39-BD54-9D87-1DDE9DE54867}"/>
              </a:ext>
            </a:extLst>
          </p:cNvPr>
          <p:cNvGrpSpPr/>
          <p:nvPr/>
        </p:nvGrpSpPr>
        <p:grpSpPr>
          <a:xfrm>
            <a:off x="7569250" y="4912902"/>
            <a:ext cx="2390157" cy="315943"/>
            <a:chOff x="4525872" y="3492488"/>
            <a:chExt cx="2713128" cy="358635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ECEE93BF-10EF-B9B7-2141-76A3E102642C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36CE132-E47D-1105-4EF1-00CD3FC483BA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FFEDAB12-DF3F-F528-9D44-5204EAA9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5265065-621D-71F8-F8B3-A0ED8B50F8F2}"/>
                </a:ext>
              </a:extLst>
            </p:cNvPr>
            <p:cNvSpPr txBox="1"/>
            <p:nvPr/>
          </p:nvSpPr>
          <p:spPr>
            <a:xfrm>
              <a:off x="5023037" y="3519045"/>
              <a:ext cx="2185968" cy="279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 version 8 </a:t>
              </a: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EF7BFA6-EC2D-9339-2BD6-177B18BB9683}"/>
              </a:ext>
            </a:extLst>
          </p:cNvPr>
          <p:cNvGrpSpPr/>
          <p:nvPr/>
        </p:nvGrpSpPr>
        <p:grpSpPr>
          <a:xfrm>
            <a:off x="10034943" y="4561596"/>
            <a:ext cx="1893257" cy="315943"/>
            <a:chOff x="4525872" y="3492488"/>
            <a:chExt cx="2166634" cy="35863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3C53971F-CEC9-BD5F-28A5-D3664B0FBFE3}"/>
                </a:ext>
              </a:extLst>
            </p:cNvPr>
            <p:cNvSpPr/>
            <p:nvPr/>
          </p:nvSpPr>
          <p:spPr>
            <a:xfrm>
              <a:off x="4525872" y="3492488"/>
              <a:ext cx="1937317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4F764C5-0389-DC27-EB50-D89D10FC0018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84" name="그래픽 83">
              <a:extLst>
                <a:ext uri="{FF2B5EF4-FFF2-40B4-BE49-F238E27FC236}">
                  <a16:creationId xmlns:a16="http://schemas.microsoft.com/office/drawing/2014/main" id="{D8C109EA-3E53-28D1-76EF-C6876157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B06E91-818E-2819-0F7B-066D394C5C35}"/>
                </a:ext>
              </a:extLst>
            </p:cNvPr>
            <p:cNvSpPr txBox="1"/>
            <p:nvPr/>
          </p:nvSpPr>
          <p:spPr>
            <a:xfrm>
              <a:off x="5003704" y="3547411"/>
              <a:ext cx="1688802" cy="279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웹연동</a:t>
              </a:r>
              <a:endPara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465288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09/18(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Roboflow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코랩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사용하여</a:t>
                      </a:r>
                      <a:b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이미지데이터 분석을 알아봄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09/24(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09/27(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Train:212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Test:100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수집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09/25(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09/27(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Class 0, 1 </a:t>
                      </a:r>
                      <a:r>
                        <a:rPr kumimoji="0" lang="ko-KR" altLang="en-US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로 나눔</a:t>
                      </a:r>
                      <a:endParaRPr kumimoji="0" lang="en-US" altLang="ko-KR" sz="1200" b="1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09/03(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선정이유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PC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코드로 구현할 수 있는 최신 버전의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Yolo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09/14(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2" y="2996952"/>
            <a:ext cx="4222188" cy="326913"/>
            <a:chOff x="4574111" y="3307757"/>
            <a:chExt cx="3163668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3163668" cy="326913"/>
              <a:chOff x="4665551" y="3307757"/>
              <a:chExt cx="3163668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8723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8105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주어진 데이터로 </a:t>
                </a: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Yolo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 실행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4741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2" y="3530352"/>
            <a:ext cx="3153364" cy="326913"/>
            <a:chOff x="4574111" y="3841157"/>
            <a:chExt cx="2915941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915941" cy="326913"/>
              <a:chOff x="4665551" y="3307757"/>
              <a:chExt cx="2915941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5628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반도체소자 이상탐지</a:t>
                </a: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주제선정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440047" y="3530352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외부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4058989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</a:t>
                </a: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라벨링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586039"/>
            <a:ext cx="2456768" cy="494096"/>
            <a:chOff x="4574111" y="4896844"/>
            <a:chExt cx="2456768" cy="494096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494096"/>
              <a:chOff x="4665551" y="3307757"/>
              <a:chExt cx="2456768" cy="494096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 모델 중 </a:t>
                </a: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Yolo8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6780076" y="513441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25912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Flask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이미지판정 앱 </a:t>
                </a: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만듬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4583832" y="5116264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분석코드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2312877"/>
            <a:ext cx="183461" cy="3960066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789858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  </a:t>
              </a:r>
              <a:r>
                <a:rPr lang="ko-KR" altLang="en-US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 </a:t>
              </a:r>
              <a:r>
                <a:rPr lang="en-US" altLang="ko-KR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</a:t>
              </a:r>
              <a:r>
                <a:rPr lang="en-US" altLang="ko-KR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YOLO</a:t>
              </a:r>
              <a:r>
                <a:rPr lang="ko-KR" altLang="en-US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버전별 베이스라인 모델 분석</a:t>
              </a:r>
              <a:r>
                <a:rPr lang="en-US" altLang="ko-KR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, 8</a:t>
              </a:r>
              <a:r>
                <a:rPr lang="ko-KR" altLang="en-US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버전 </a:t>
              </a:r>
              <a:r>
                <a:rPr lang="ko-KR" altLang="en-US" sz="14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선택</a:t>
              </a:r>
              <a:r>
                <a:rPr lang="en-US" altLang="ko-KR" sz="14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)</a:t>
              </a:r>
              <a:endParaRPr lang="en-US" altLang="ko-KR" sz="1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726780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73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분석코드 완성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Flask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이미지판정 </a:t>
              </a:r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만듬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17594" y="2863913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45484" y="2944092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  데이터 </a:t>
              </a:r>
              <a:r>
                <a:rPr lang="ko-KR" altLang="en-US" sz="1400" b="1" dirty="0" err="1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r>
                <a:rPr lang="ko-KR" altLang="en-US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LabelImg</a:t>
              </a:r>
              <a:r>
                <a:rPr lang="en-US" altLang="ko-KR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ko-KR" altLang="en-US" sz="14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활용</a:t>
              </a:r>
              <a:r>
                <a:rPr lang="en-US" altLang="ko-KR" sz="14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)</a:t>
              </a:r>
              <a:endParaRPr lang="en-US" altLang="ko-KR" sz="1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51966"/>
              <a:chOff x="450324" y="2128945"/>
              <a:chExt cx="889526" cy="766832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663702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66576" y="5721229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성능 향상 및 평가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오류 수정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B62F8D-0AF6-2C63-3E87-8F11AA2A7C70}"/>
              </a:ext>
            </a:extLst>
          </p:cNvPr>
          <p:cNvGrpSpPr/>
          <p:nvPr/>
        </p:nvGrpSpPr>
        <p:grpSpPr>
          <a:xfrm>
            <a:off x="2639616" y="2024844"/>
            <a:ext cx="9095030" cy="673099"/>
            <a:chOff x="2665127" y="2724078"/>
            <a:chExt cx="9095030" cy="6730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1925D43-A845-5733-A64C-4FFA91FE330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B98341-11D9-CCFE-2B7E-E1453ED659DF}"/>
                </a:ext>
              </a:extLst>
            </p:cNvPr>
            <p:cNvSpPr txBox="1"/>
            <p:nvPr/>
          </p:nvSpPr>
          <p:spPr>
            <a:xfrm>
              <a:off x="3205187" y="2787639"/>
              <a:ext cx="8342598" cy="373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4311" lvl="1">
                <a:lnSpc>
                  <a:spcPts val="2520"/>
                </a:lnSpc>
              </a:pPr>
              <a:r>
                <a:rPr lang="ko-KR" altLang="en-US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선데이터 선정 </a:t>
              </a:r>
              <a:r>
                <a:rPr lang="en-US" altLang="ko-KR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수정 </a:t>
              </a:r>
              <a:r>
                <a:rPr lang="en-US" altLang="ko-KR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 </a:t>
              </a:r>
              <a:r>
                <a:rPr lang="en-US" altLang="ko-KR" sz="14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</a:t>
              </a:r>
              <a:r>
                <a:rPr lang="ko-KR" altLang="en-US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반도체 소자 이미지</a:t>
              </a:r>
              <a:r>
                <a:rPr lang="en-US" altLang="ko-KR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, </a:t>
              </a:r>
              <a:r>
                <a:rPr lang="ko-KR" altLang="en-US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소자 이상 탐지 </a:t>
              </a:r>
              <a:r>
                <a:rPr lang="en-US" altLang="ko-KR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AI </a:t>
              </a:r>
              <a:r>
                <a:rPr lang="ko-KR" altLang="en-US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모델</a:t>
              </a:r>
              <a:r>
                <a:rPr lang="en-US" altLang="ko-KR" sz="1400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)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97731FD-5B6B-6F47-9FFD-8FD6465B927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36" name="육각형 35">
                <a:extLst>
                  <a:ext uri="{FF2B5EF4-FFF2-40B4-BE49-F238E27FC236}">
                    <a16:creationId xmlns:a16="http://schemas.microsoft.com/office/drawing/2014/main" id="{A6064F96-15A5-FB07-F30E-EB741C62F116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ADA33D7C-4CB5-B93B-98C9-B23504EBEA3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2841A0-2DEC-FD2B-792F-832BD245F621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2021</Words>
  <Application>Microsoft Office PowerPoint</Application>
  <PresentationFormat>와이드스크린</PresentationFormat>
  <Paragraphs>508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Source Han Sans KR Bold</vt:lpstr>
      <vt:lpstr>맑은 고딕 Semilight</vt:lpstr>
      <vt:lpstr>세방고딕 Bold</vt:lpstr>
      <vt:lpstr>세방고딕 Regular</vt:lpstr>
      <vt:lpstr>Arial</vt:lpstr>
      <vt:lpstr>Calibri</vt:lpstr>
      <vt:lpstr>Malgun Gothic Semilight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필문 정</cp:lastModifiedBy>
  <cp:revision>19</cp:revision>
  <dcterms:created xsi:type="dcterms:W3CDTF">2023-12-20T03:00:25Z</dcterms:created>
  <dcterms:modified xsi:type="dcterms:W3CDTF">2024-10-08T09:10:26Z</dcterms:modified>
</cp:coreProperties>
</file>